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5"/>
  </p:notesMasterIdLst>
  <p:handoutMasterIdLst>
    <p:handoutMasterId r:id="rId36"/>
  </p:handoutMasterIdLst>
  <p:sldIdLst>
    <p:sldId id="317" r:id="rId5"/>
    <p:sldId id="344" r:id="rId6"/>
    <p:sldId id="332" r:id="rId7"/>
    <p:sldId id="335" r:id="rId8"/>
    <p:sldId id="307" r:id="rId9"/>
    <p:sldId id="340" r:id="rId10"/>
    <p:sldId id="319" r:id="rId11"/>
    <p:sldId id="320" r:id="rId12"/>
    <p:sldId id="278" r:id="rId13"/>
    <p:sldId id="328" r:id="rId14"/>
    <p:sldId id="341" r:id="rId15"/>
    <p:sldId id="322" r:id="rId16"/>
    <p:sldId id="333" r:id="rId17"/>
    <p:sldId id="336" r:id="rId18"/>
    <p:sldId id="325" r:id="rId19"/>
    <p:sldId id="326" r:id="rId20"/>
    <p:sldId id="327" r:id="rId21"/>
    <p:sldId id="324" r:id="rId22"/>
    <p:sldId id="323" r:id="rId23"/>
    <p:sldId id="338" r:id="rId24"/>
    <p:sldId id="318" r:id="rId25"/>
    <p:sldId id="342" r:id="rId26"/>
    <p:sldId id="330" r:id="rId27"/>
    <p:sldId id="321" r:id="rId28"/>
    <p:sldId id="334" r:id="rId29"/>
    <p:sldId id="339" r:id="rId30"/>
    <p:sldId id="331" r:id="rId31"/>
    <p:sldId id="311" r:id="rId32"/>
    <p:sldId id="304" r:id="rId33"/>
    <p:sldId id="34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5C4D"/>
    <a:srgbClr val="636A58"/>
    <a:srgbClr val="505A47"/>
    <a:srgbClr val="D1D8B7"/>
    <a:srgbClr val="A09D79"/>
    <a:srgbClr val="543E35"/>
    <a:srgbClr val="637700"/>
    <a:srgbClr val="FFF4ED"/>
    <a:srgbClr val="5E6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347" autoAdjust="0"/>
  </p:normalViewPr>
  <p:slideViewPr>
    <p:cSldViewPr snapToGrid="0">
      <p:cViewPr varScale="1">
        <p:scale>
          <a:sx n="96" d="100"/>
          <a:sy n="96" d="100"/>
        </p:scale>
        <p:origin x="1092" y="312"/>
      </p:cViewPr>
      <p:guideLst>
        <p:guide orient="horz" pos="528"/>
        <p:guide pos="3864"/>
        <p:guide orient="horz" pos="1272"/>
        <p:guide orient="horz" pos="2312"/>
        <p:guide orient="horz" pos="1944"/>
        <p:guide orient="horz" pos="2328"/>
      </p:guideLst>
    </p:cSldViewPr>
  </p:slideViewPr>
  <p:outlineViewPr>
    <p:cViewPr>
      <p:scale>
        <a:sx n="33" d="100"/>
        <a:sy n="33" d="100"/>
      </p:scale>
      <p:origin x="0" y="-1080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ti, Bibekananda" userId="ea9e2846-cd96-4b93-845d-ee22a92ecc21" providerId="ADAL" clId="{66EDCACA-D1E3-4C0C-9D7C-A97717183A95}"/>
    <pc:docChg chg="modSld">
      <pc:chgData name="Maiti, Bibekananda" userId="ea9e2846-cd96-4b93-845d-ee22a92ecc21" providerId="ADAL" clId="{66EDCACA-D1E3-4C0C-9D7C-A97717183A95}" dt="2026-03-17T12:06:44.305" v="15" actId="6549"/>
      <pc:docMkLst>
        <pc:docMk/>
      </pc:docMkLst>
      <pc:sldChg chg="modNotesTx">
        <pc:chgData name="Maiti, Bibekananda" userId="ea9e2846-cd96-4b93-845d-ee22a92ecc21" providerId="ADAL" clId="{66EDCACA-D1E3-4C0C-9D7C-A97717183A95}" dt="2026-03-17T12:06:40.288" v="14" actId="6549"/>
        <pc:sldMkLst>
          <pc:docMk/>
          <pc:sldMk cId="2188828507" sldId="304"/>
        </pc:sldMkLst>
      </pc:sldChg>
      <pc:sldChg chg="modNotesTx">
        <pc:chgData name="Maiti, Bibekananda" userId="ea9e2846-cd96-4b93-845d-ee22a92ecc21" providerId="ADAL" clId="{66EDCACA-D1E3-4C0C-9D7C-A97717183A95}" dt="2026-03-17T12:05:41.527" v="4" actId="6549"/>
        <pc:sldMkLst>
          <pc:docMk/>
          <pc:sldMk cId="586478555" sldId="307"/>
        </pc:sldMkLst>
      </pc:sldChg>
      <pc:sldChg chg="modNotesTx">
        <pc:chgData name="Maiti, Bibekananda" userId="ea9e2846-cd96-4b93-845d-ee22a92ecc21" providerId="ADAL" clId="{66EDCACA-D1E3-4C0C-9D7C-A97717183A95}" dt="2026-03-17T12:05:17.215" v="0" actId="6549"/>
        <pc:sldMkLst>
          <pc:docMk/>
          <pc:sldMk cId="1338167130" sldId="317"/>
        </pc:sldMkLst>
      </pc:sldChg>
      <pc:sldChg chg="modNotesTx">
        <pc:chgData name="Maiti, Bibekananda" userId="ea9e2846-cd96-4b93-845d-ee22a92ecc21" providerId="ADAL" clId="{66EDCACA-D1E3-4C0C-9D7C-A97717183A95}" dt="2026-03-17T12:06:18.461" v="10" actId="6549"/>
        <pc:sldMkLst>
          <pc:docMk/>
          <pc:sldMk cId="1451980318" sldId="323"/>
        </pc:sldMkLst>
      </pc:sldChg>
      <pc:sldChg chg="modNotesTx">
        <pc:chgData name="Maiti, Bibekananda" userId="ea9e2846-cd96-4b93-845d-ee22a92ecc21" providerId="ADAL" clId="{66EDCACA-D1E3-4C0C-9D7C-A97717183A95}" dt="2026-03-17T12:06:14.453" v="9" actId="6549"/>
        <pc:sldMkLst>
          <pc:docMk/>
          <pc:sldMk cId="1575802581" sldId="324"/>
        </pc:sldMkLst>
      </pc:sldChg>
      <pc:sldChg chg="modNotesTx">
        <pc:chgData name="Maiti, Bibekananda" userId="ea9e2846-cd96-4b93-845d-ee22a92ecc21" providerId="ADAL" clId="{66EDCACA-D1E3-4C0C-9D7C-A97717183A95}" dt="2026-03-17T12:06:02.674" v="6" actId="6549"/>
        <pc:sldMkLst>
          <pc:docMk/>
          <pc:sldMk cId="1755961517" sldId="325"/>
        </pc:sldMkLst>
      </pc:sldChg>
      <pc:sldChg chg="modNotesTx">
        <pc:chgData name="Maiti, Bibekananda" userId="ea9e2846-cd96-4b93-845d-ee22a92ecc21" providerId="ADAL" clId="{66EDCACA-D1E3-4C0C-9D7C-A97717183A95}" dt="2026-03-17T12:06:06.950" v="7" actId="6549"/>
        <pc:sldMkLst>
          <pc:docMk/>
          <pc:sldMk cId="3455100764" sldId="326"/>
        </pc:sldMkLst>
      </pc:sldChg>
      <pc:sldChg chg="modNotesTx">
        <pc:chgData name="Maiti, Bibekananda" userId="ea9e2846-cd96-4b93-845d-ee22a92ecc21" providerId="ADAL" clId="{66EDCACA-D1E3-4C0C-9D7C-A97717183A95}" dt="2026-03-17T12:06:11.435" v="8" actId="6549"/>
        <pc:sldMkLst>
          <pc:docMk/>
          <pc:sldMk cId="2842568578" sldId="327"/>
        </pc:sldMkLst>
      </pc:sldChg>
      <pc:sldChg chg="modNotesTx">
        <pc:chgData name="Maiti, Bibekananda" userId="ea9e2846-cd96-4b93-845d-ee22a92ecc21" providerId="ADAL" clId="{66EDCACA-D1E3-4C0C-9D7C-A97717183A95}" dt="2026-03-17T12:06:35.121" v="13" actId="6549"/>
        <pc:sldMkLst>
          <pc:docMk/>
          <pc:sldMk cId="1227920595" sldId="331"/>
        </pc:sldMkLst>
      </pc:sldChg>
      <pc:sldChg chg="modNotesTx">
        <pc:chgData name="Maiti, Bibekananda" userId="ea9e2846-cd96-4b93-845d-ee22a92ecc21" providerId="ADAL" clId="{66EDCACA-D1E3-4C0C-9D7C-A97717183A95}" dt="2026-03-17T12:05:33.957" v="2" actId="6549"/>
        <pc:sldMkLst>
          <pc:docMk/>
          <pc:sldMk cId="2135625825" sldId="332"/>
        </pc:sldMkLst>
      </pc:sldChg>
      <pc:sldChg chg="modNotesTx">
        <pc:chgData name="Maiti, Bibekananda" userId="ea9e2846-cd96-4b93-845d-ee22a92ecc21" providerId="ADAL" clId="{66EDCACA-D1E3-4C0C-9D7C-A97717183A95}" dt="2026-03-17T12:05:37.569" v="3" actId="6549"/>
        <pc:sldMkLst>
          <pc:docMk/>
          <pc:sldMk cId="1982667668" sldId="335"/>
        </pc:sldMkLst>
      </pc:sldChg>
      <pc:sldChg chg="modNotesTx">
        <pc:chgData name="Maiti, Bibekananda" userId="ea9e2846-cd96-4b93-845d-ee22a92ecc21" providerId="ADAL" clId="{66EDCACA-D1E3-4C0C-9D7C-A97717183A95}" dt="2026-03-17T12:05:58.109" v="5" actId="6549"/>
        <pc:sldMkLst>
          <pc:docMk/>
          <pc:sldMk cId="2596270480" sldId="336"/>
        </pc:sldMkLst>
      </pc:sldChg>
      <pc:sldChg chg="modNotesTx">
        <pc:chgData name="Maiti, Bibekananda" userId="ea9e2846-cd96-4b93-845d-ee22a92ecc21" providerId="ADAL" clId="{66EDCACA-D1E3-4C0C-9D7C-A97717183A95}" dt="2026-03-17T12:06:21.883" v="11" actId="6549"/>
        <pc:sldMkLst>
          <pc:docMk/>
          <pc:sldMk cId="3896870451" sldId="338"/>
        </pc:sldMkLst>
      </pc:sldChg>
      <pc:sldChg chg="modNotesTx">
        <pc:chgData name="Maiti, Bibekananda" userId="ea9e2846-cd96-4b93-845d-ee22a92ecc21" providerId="ADAL" clId="{66EDCACA-D1E3-4C0C-9D7C-A97717183A95}" dt="2026-03-17T12:06:31.415" v="12" actId="6549"/>
        <pc:sldMkLst>
          <pc:docMk/>
          <pc:sldMk cId="2311396391" sldId="339"/>
        </pc:sldMkLst>
      </pc:sldChg>
      <pc:sldChg chg="modNotesTx">
        <pc:chgData name="Maiti, Bibekananda" userId="ea9e2846-cd96-4b93-845d-ee22a92ecc21" providerId="ADAL" clId="{66EDCACA-D1E3-4C0C-9D7C-A97717183A95}" dt="2026-03-17T12:06:44.305" v="15" actId="6549"/>
        <pc:sldMkLst>
          <pc:docMk/>
          <pc:sldMk cId="4158055217" sldId="343"/>
        </pc:sldMkLst>
      </pc:sldChg>
      <pc:sldChg chg="modNotesTx">
        <pc:chgData name="Maiti, Bibekananda" userId="ea9e2846-cd96-4b93-845d-ee22a92ecc21" providerId="ADAL" clId="{66EDCACA-D1E3-4C0C-9D7C-A97717183A95}" dt="2026-03-17T12:05:23.885" v="1" actId="6549"/>
        <pc:sldMkLst>
          <pc:docMk/>
          <pc:sldMk cId="4072957266" sldId="34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CFDBFD-09EF-436B-B575-4FC1F0990A1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IN"/>
        </a:p>
      </dgm:t>
    </dgm:pt>
    <dgm:pt modelId="{7B485420-2337-4783-847A-8E6EECFA19BE}">
      <dgm:prSet phldrT="[Text]"/>
      <dgm:spPr/>
      <dgm:t>
        <a:bodyPr/>
        <a:lstStyle/>
        <a:p>
          <a:r>
            <a:rPr lang="en-IN" dirty="0">
              <a:solidFill>
                <a:schemeClr val="accent2"/>
              </a:solidFill>
            </a:rPr>
            <a:t>Education</a:t>
          </a:r>
        </a:p>
      </dgm:t>
    </dgm:pt>
    <dgm:pt modelId="{6E7EB49F-323A-4244-8934-D34168E9C628}" type="parTrans" cxnId="{48F47DFF-8D06-4076-BA59-20C36853A2B7}">
      <dgm:prSet/>
      <dgm:spPr/>
      <dgm:t>
        <a:bodyPr/>
        <a:lstStyle/>
        <a:p>
          <a:endParaRPr lang="en-IN"/>
        </a:p>
      </dgm:t>
    </dgm:pt>
    <dgm:pt modelId="{98F6E5A9-EAA7-4A53-9EE5-2617C002E91C}" type="sibTrans" cxnId="{48F47DFF-8D06-4076-BA59-20C36853A2B7}">
      <dgm:prSet/>
      <dgm:spPr/>
      <dgm:t>
        <a:bodyPr/>
        <a:lstStyle/>
        <a:p>
          <a:endParaRPr lang="en-IN"/>
        </a:p>
      </dgm:t>
    </dgm:pt>
    <dgm:pt modelId="{20050EFC-EB94-4016-ADED-84791B988E3C}">
      <dgm:prSet phldrT="[Text]"/>
      <dgm:spPr/>
      <dgm:t>
        <a:bodyPr/>
        <a:lstStyle/>
        <a:p>
          <a:r>
            <a:rPr lang="en-IN" b="1" dirty="0">
              <a:solidFill>
                <a:schemeClr val="accent2"/>
              </a:solidFill>
            </a:rPr>
            <a:t>Sponsoring annual school fees. We send flyers of candidates</a:t>
          </a:r>
        </a:p>
      </dgm:t>
    </dgm:pt>
    <dgm:pt modelId="{E237248C-77B4-493E-AD61-0CBB855395C7}" type="parTrans" cxnId="{46BA71F3-3D8F-411E-A624-69257AA06AAB}">
      <dgm:prSet/>
      <dgm:spPr>
        <a:solidFill>
          <a:schemeClr val="accent1">
            <a:lumMod val="50000"/>
          </a:schemeClr>
        </a:solidFill>
        <a:ln>
          <a:solidFill>
            <a:srgbClr val="C00000"/>
          </a:solidFill>
        </a:ln>
      </dgm:spPr>
      <dgm:t>
        <a:bodyPr/>
        <a:lstStyle/>
        <a:p>
          <a:endParaRPr lang="en-IN"/>
        </a:p>
      </dgm:t>
    </dgm:pt>
    <dgm:pt modelId="{7BEC9234-F198-4479-AE6E-5A6BB5420204}" type="sibTrans" cxnId="{46BA71F3-3D8F-411E-A624-69257AA06AAB}">
      <dgm:prSet/>
      <dgm:spPr/>
      <dgm:t>
        <a:bodyPr/>
        <a:lstStyle/>
        <a:p>
          <a:endParaRPr lang="en-IN"/>
        </a:p>
      </dgm:t>
    </dgm:pt>
    <dgm:pt modelId="{F5FFECDA-5FF5-41E3-B541-B6A8864C576B}">
      <dgm:prSet phldrT="[Text]"/>
      <dgm:spPr/>
      <dgm:t>
        <a:bodyPr/>
        <a:lstStyle/>
        <a:p>
          <a:r>
            <a:rPr lang="en-IN" b="1" dirty="0">
              <a:solidFill>
                <a:schemeClr val="accent2"/>
              </a:solidFill>
            </a:rPr>
            <a:t>Donating laptop/desktop computers</a:t>
          </a:r>
        </a:p>
      </dgm:t>
    </dgm:pt>
    <dgm:pt modelId="{A309329A-E91A-45F4-90D8-AA1799CFB0F6}" type="parTrans" cxnId="{34202DD2-FA51-4221-897B-2180FE17D546}">
      <dgm:prSet/>
      <dgm:spPr>
        <a:ln>
          <a:solidFill>
            <a:srgbClr val="C00000"/>
          </a:solidFill>
        </a:ln>
      </dgm:spPr>
      <dgm:t>
        <a:bodyPr/>
        <a:lstStyle/>
        <a:p>
          <a:endParaRPr lang="en-IN" dirty="0"/>
        </a:p>
      </dgm:t>
    </dgm:pt>
    <dgm:pt modelId="{1CD04C73-2534-4233-B81D-C8388D368106}" type="sibTrans" cxnId="{34202DD2-FA51-4221-897B-2180FE17D546}">
      <dgm:prSet/>
      <dgm:spPr/>
      <dgm:t>
        <a:bodyPr/>
        <a:lstStyle/>
        <a:p>
          <a:endParaRPr lang="en-IN"/>
        </a:p>
      </dgm:t>
    </dgm:pt>
    <dgm:pt modelId="{784B0AD6-51D7-4A1F-A4E6-F9CEEA58581B}">
      <dgm:prSet phldrT="[Text]"/>
      <dgm:spPr/>
      <dgm:t>
        <a:bodyPr/>
        <a:lstStyle/>
        <a:p>
          <a:r>
            <a:rPr lang="en-IN" b="1" dirty="0">
              <a:solidFill>
                <a:schemeClr val="accent2"/>
              </a:solidFill>
            </a:rPr>
            <a:t>Online coaching a student</a:t>
          </a:r>
        </a:p>
      </dgm:t>
    </dgm:pt>
    <dgm:pt modelId="{0D65E492-D4CC-40E7-B4D1-5DE8102ED144}" type="parTrans" cxnId="{16E49A07-2687-4A10-91AF-7D98750D7460}">
      <dgm:prSet/>
      <dgm:spPr>
        <a:ln>
          <a:solidFill>
            <a:srgbClr val="C00000"/>
          </a:solidFill>
        </a:ln>
      </dgm:spPr>
      <dgm:t>
        <a:bodyPr/>
        <a:lstStyle/>
        <a:p>
          <a:endParaRPr lang="en-IN"/>
        </a:p>
      </dgm:t>
    </dgm:pt>
    <dgm:pt modelId="{DBB11443-CB1A-4E67-A50F-7CE5303AAA43}" type="sibTrans" cxnId="{16E49A07-2687-4A10-91AF-7D98750D7460}">
      <dgm:prSet/>
      <dgm:spPr/>
      <dgm:t>
        <a:bodyPr/>
        <a:lstStyle/>
        <a:p>
          <a:endParaRPr lang="en-IN"/>
        </a:p>
      </dgm:t>
    </dgm:pt>
    <dgm:pt modelId="{83816068-5F27-4534-BF76-9AD3978C3503}">
      <dgm:prSet/>
      <dgm:spPr/>
      <dgm:t>
        <a:bodyPr/>
        <a:lstStyle/>
        <a:p>
          <a:r>
            <a:rPr lang="en-IN" b="1" dirty="0">
              <a:solidFill>
                <a:schemeClr val="accent2"/>
              </a:solidFill>
            </a:rPr>
            <a:t>Sponsoring partial fees of a student</a:t>
          </a:r>
        </a:p>
      </dgm:t>
    </dgm:pt>
    <dgm:pt modelId="{EF0BEA9B-08FD-469D-B830-8603ED90FFFF}" type="parTrans" cxnId="{847E2797-284F-4CC1-8CA4-6DC105E0300A}">
      <dgm:prSet/>
      <dgm:spPr>
        <a:ln>
          <a:solidFill>
            <a:srgbClr val="C00000"/>
          </a:solidFill>
        </a:ln>
      </dgm:spPr>
      <dgm:t>
        <a:bodyPr/>
        <a:lstStyle/>
        <a:p>
          <a:endParaRPr lang="en-IN"/>
        </a:p>
      </dgm:t>
    </dgm:pt>
    <dgm:pt modelId="{60E65CE4-869C-4BA6-9CF9-CF6C1B2F9CF5}" type="sibTrans" cxnId="{847E2797-284F-4CC1-8CA4-6DC105E0300A}">
      <dgm:prSet/>
      <dgm:spPr/>
      <dgm:t>
        <a:bodyPr/>
        <a:lstStyle/>
        <a:p>
          <a:endParaRPr lang="en-IN"/>
        </a:p>
      </dgm:t>
    </dgm:pt>
    <dgm:pt modelId="{D552283B-D197-49F0-AE52-2B1265034491}" type="pres">
      <dgm:prSet presAssocID="{3ECFDBFD-09EF-436B-B575-4FC1F0990A17}" presName="Name0" presStyleCnt="0">
        <dgm:presLayoutVars>
          <dgm:chPref val="1"/>
          <dgm:dir/>
          <dgm:animOne val="branch"/>
          <dgm:animLvl val="lvl"/>
          <dgm:resizeHandles val="exact"/>
        </dgm:presLayoutVars>
      </dgm:prSet>
      <dgm:spPr/>
    </dgm:pt>
    <dgm:pt modelId="{F490BFA0-AFD1-49A8-B7E4-D359C993AC4A}" type="pres">
      <dgm:prSet presAssocID="{7B485420-2337-4783-847A-8E6EECFA19BE}" presName="root1" presStyleCnt="0"/>
      <dgm:spPr/>
    </dgm:pt>
    <dgm:pt modelId="{282FCAF5-BA34-48AF-A22A-82A2F98AD95A}" type="pres">
      <dgm:prSet presAssocID="{7B485420-2337-4783-847A-8E6EECFA19BE}" presName="LevelOneTextNode" presStyleLbl="node0" presStyleIdx="0" presStyleCnt="1" custScaleY="90021">
        <dgm:presLayoutVars>
          <dgm:chPref val="3"/>
        </dgm:presLayoutVars>
      </dgm:prSet>
      <dgm:spPr/>
    </dgm:pt>
    <dgm:pt modelId="{2018AEB5-4808-4BDC-9428-309A5EC0A473}" type="pres">
      <dgm:prSet presAssocID="{7B485420-2337-4783-847A-8E6EECFA19BE}" presName="level2hierChild" presStyleCnt="0"/>
      <dgm:spPr/>
    </dgm:pt>
    <dgm:pt modelId="{D424A1FF-50B1-492D-9570-3D132AD7DC54}" type="pres">
      <dgm:prSet presAssocID="{E237248C-77B4-493E-AD61-0CBB855395C7}" presName="conn2-1" presStyleLbl="parChTrans1D2" presStyleIdx="0" presStyleCnt="4"/>
      <dgm:spPr/>
    </dgm:pt>
    <dgm:pt modelId="{C0CD888F-869E-451D-B718-75BF115ACB52}" type="pres">
      <dgm:prSet presAssocID="{E237248C-77B4-493E-AD61-0CBB855395C7}" presName="connTx" presStyleLbl="parChTrans1D2" presStyleIdx="0" presStyleCnt="4"/>
      <dgm:spPr/>
    </dgm:pt>
    <dgm:pt modelId="{3710A2BD-3CC7-449A-B3F2-E74FD22137BE}" type="pres">
      <dgm:prSet presAssocID="{20050EFC-EB94-4016-ADED-84791B988E3C}" presName="root2" presStyleCnt="0"/>
      <dgm:spPr/>
    </dgm:pt>
    <dgm:pt modelId="{AFE3B8C1-DFC2-4794-870B-DF23D290DB9F}" type="pres">
      <dgm:prSet presAssocID="{20050EFC-EB94-4016-ADED-84791B988E3C}" presName="LevelTwoTextNode" presStyleLbl="node2" presStyleIdx="0" presStyleCnt="4">
        <dgm:presLayoutVars>
          <dgm:chPref val="3"/>
        </dgm:presLayoutVars>
      </dgm:prSet>
      <dgm:spPr/>
    </dgm:pt>
    <dgm:pt modelId="{E99328CC-45B2-407D-9AF0-2107A9A222F9}" type="pres">
      <dgm:prSet presAssocID="{20050EFC-EB94-4016-ADED-84791B988E3C}" presName="level3hierChild" presStyleCnt="0"/>
      <dgm:spPr/>
    </dgm:pt>
    <dgm:pt modelId="{0EC73F60-E834-4FD3-97D7-9EB11AEAA4EA}" type="pres">
      <dgm:prSet presAssocID="{EF0BEA9B-08FD-469D-B830-8603ED90FFFF}" presName="conn2-1" presStyleLbl="parChTrans1D2" presStyleIdx="1" presStyleCnt="4"/>
      <dgm:spPr/>
    </dgm:pt>
    <dgm:pt modelId="{6352BE08-15D1-4AC7-AA63-C7466FE8C385}" type="pres">
      <dgm:prSet presAssocID="{EF0BEA9B-08FD-469D-B830-8603ED90FFFF}" presName="connTx" presStyleLbl="parChTrans1D2" presStyleIdx="1" presStyleCnt="4"/>
      <dgm:spPr/>
    </dgm:pt>
    <dgm:pt modelId="{2E1FCCD5-DF75-4E76-A3DE-4A237A14BCEB}" type="pres">
      <dgm:prSet presAssocID="{83816068-5F27-4534-BF76-9AD3978C3503}" presName="root2" presStyleCnt="0"/>
      <dgm:spPr/>
    </dgm:pt>
    <dgm:pt modelId="{322434AD-1B4D-42DD-BFB0-B043813D0012}" type="pres">
      <dgm:prSet presAssocID="{83816068-5F27-4534-BF76-9AD3978C3503}" presName="LevelTwoTextNode" presStyleLbl="node2" presStyleIdx="1" presStyleCnt="4">
        <dgm:presLayoutVars>
          <dgm:chPref val="3"/>
        </dgm:presLayoutVars>
      </dgm:prSet>
      <dgm:spPr/>
    </dgm:pt>
    <dgm:pt modelId="{7BF62C4D-911B-423F-97E6-A87818E4D049}" type="pres">
      <dgm:prSet presAssocID="{83816068-5F27-4534-BF76-9AD3978C3503}" presName="level3hierChild" presStyleCnt="0"/>
      <dgm:spPr/>
    </dgm:pt>
    <dgm:pt modelId="{4B64CCBB-6D86-40ED-8773-6C38E0D15490}" type="pres">
      <dgm:prSet presAssocID="{A309329A-E91A-45F4-90D8-AA1799CFB0F6}" presName="conn2-1" presStyleLbl="parChTrans1D2" presStyleIdx="2" presStyleCnt="4"/>
      <dgm:spPr/>
    </dgm:pt>
    <dgm:pt modelId="{8AA6687F-5E1B-4C00-B749-D6EA2F2E38C3}" type="pres">
      <dgm:prSet presAssocID="{A309329A-E91A-45F4-90D8-AA1799CFB0F6}" presName="connTx" presStyleLbl="parChTrans1D2" presStyleIdx="2" presStyleCnt="4"/>
      <dgm:spPr/>
    </dgm:pt>
    <dgm:pt modelId="{01EE8B0C-C75E-4C8C-A2E0-6956DF90035C}" type="pres">
      <dgm:prSet presAssocID="{F5FFECDA-5FF5-41E3-B541-B6A8864C576B}" presName="root2" presStyleCnt="0"/>
      <dgm:spPr/>
    </dgm:pt>
    <dgm:pt modelId="{4BDD85DA-CAE0-40F1-A2AF-64F7F6DA1DD5}" type="pres">
      <dgm:prSet presAssocID="{F5FFECDA-5FF5-41E3-B541-B6A8864C576B}" presName="LevelTwoTextNode" presStyleLbl="node2" presStyleIdx="2" presStyleCnt="4">
        <dgm:presLayoutVars>
          <dgm:chPref val="3"/>
        </dgm:presLayoutVars>
      </dgm:prSet>
      <dgm:spPr/>
    </dgm:pt>
    <dgm:pt modelId="{E472C65A-E876-4525-98FB-95ED78FF1CA7}" type="pres">
      <dgm:prSet presAssocID="{F5FFECDA-5FF5-41E3-B541-B6A8864C576B}" presName="level3hierChild" presStyleCnt="0"/>
      <dgm:spPr/>
    </dgm:pt>
    <dgm:pt modelId="{6F7B921C-3927-4A34-8747-BE3BFFA7766C}" type="pres">
      <dgm:prSet presAssocID="{0D65E492-D4CC-40E7-B4D1-5DE8102ED144}" presName="conn2-1" presStyleLbl="parChTrans1D2" presStyleIdx="3" presStyleCnt="4"/>
      <dgm:spPr/>
    </dgm:pt>
    <dgm:pt modelId="{0AF1849D-15B0-4936-AF75-F8EC32A67BEB}" type="pres">
      <dgm:prSet presAssocID="{0D65E492-D4CC-40E7-B4D1-5DE8102ED144}" presName="connTx" presStyleLbl="parChTrans1D2" presStyleIdx="3" presStyleCnt="4"/>
      <dgm:spPr/>
    </dgm:pt>
    <dgm:pt modelId="{ED8CA33C-35FA-4434-B947-6C9FF00C6B7E}" type="pres">
      <dgm:prSet presAssocID="{784B0AD6-51D7-4A1F-A4E6-F9CEEA58581B}" presName="root2" presStyleCnt="0"/>
      <dgm:spPr/>
    </dgm:pt>
    <dgm:pt modelId="{89B1D76F-2575-4388-A23F-E635DCC5900D}" type="pres">
      <dgm:prSet presAssocID="{784B0AD6-51D7-4A1F-A4E6-F9CEEA58581B}" presName="LevelTwoTextNode" presStyleLbl="node2" presStyleIdx="3" presStyleCnt="4">
        <dgm:presLayoutVars>
          <dgm:chPref val="3"/>
        </dgm:presLayoutVars>
      </dgm:prSet>
      <dgm:spPr/>
    </dgm:pt>
    <dgm:pt modelId="{03D71E56-7B58-42FC-A0AA-674AB38AC52C}" type="pres">
      <dgm:prSet presAssocID="{784B0AD6-51D7-4A1F-A4E6-F9CEEA58581B}" presName="level3hierChild" presStyleCnt="0"/>
      <dgm:spPr/>
    </dgm:pt>
  </dgm:ptLst>
  <dgm:cxnLst>
    <dgm:cxn modelId="{16E49A07-2687-4A10-91AF-7D98750D7460}" srcId="{7B485420-2337-4783-847A-8E6EECFA19BE}" destId="{784B0AD6-51D7-4A1F-A4E6-F9CEEA58581B}" srcOrd="3" destOrd="0" parTransId="{0D65E492-D4CC-40E7-B4D1-5DE8102ED144}" sibTransId="{DBB11443-CB1A-4E67-A50F-7CE5303AAA43}"/>
    <dgm:cxn modelId="{D73B6D0C-BF57-4B47-A201-26F28260E1F8}" type="presOf" srcId="{A309329A-E91A-45F4-90D8-AA1799CFB0F6}" destId="{4B64CCBB-6D86-40ED-8773-6C38E0D15490}" srcOrd="0" destOrd="0" presId="urn:microsoft.com/office/officeart/2008/layout/HorizontalMultiLevelHierarchy"/>
    <dgm:cxn modelId="{60028712-DEB0-4F1C-B475-2708ABFD8365}" type="presOf" srcId="{0D65E492-D4CC-40E7-B4D1-5DE8102ED144}" destId="{0AF1849D-15B0-4936-AF75-F8EC32A67BEB}" srcOrd="1" destOrd="0" presId="urn:microsoft.com/office/officeart/2008/layout/HorizontalMultiLevelHierarchy"/>
    <dgm:cxn modelId="{1FEF5124-A3F1-49D1-8EEF-0A6A18396ACE}" type="presOf" srcId="{0D65E492-D4CC-40E7-B4D1-5DE8102ED144}" destId="{6F7B921C-3927-4A34-8747-BE3BFFA7766C}" srcOrd="0" destOrd="0" presId="urn:microsoft.com/office/officeart/2008/layout/HorizontalMultiLevelHierarchy"/>
    <dgm:cxn modelId="{BE582F32-B9E1-40A3-81DE-CB72E12A1E5D}" type="presOf" srcId="{F5FFECDA-5FF5-41E3-B541-B6A8864C576B}" destId="{4BDD85DA-CAE0-40F1-A2AF-64F7F6DA1DD5}" srcOrd="0" destOrd="0" presId="urn:microsoft.com/office/officeart/2008/layout/HorizontalMultiLevelHierarchy"/>
    <dgm:cxn modelId="{B5710C39-BEDF-4830-911B-C60D42B8F359}" type="presOf" srcId="{784B0AD6-51D7-4A1F-A4E6-F9CEEA58581B}" destId="{89B1D76F-2575-4388-A23F-E635DCC5900D}" srcOrd="0" destOrd="0" presId="urn:microsoft.com/office/officeart/2008/layout/HorizontalMultiLevelHierarchy"/>
    <dgm:cxn modelId="{336A7E41-8AB0-47B8-B476-5D6E153FC224}" type="presOf" srcId="{EF0BEA9B-08FD-469D-B830-8603ED90FFFF}" destId="{6352BE08-15D1-4AC7-AA63-C7466FE8C385}" srcOrd="1" destOrd="0" presId="urn:microsoft.com/office/officeart/2008/layout/HorizontalMultiLevelHierarchy"/>
    <dgm:cxn modelId="{FB2F9C88-EC3A-4EC8-AFDB-7B03E5A97F4F}" type="presOf" srcId="{E237248C-77B4-493E-AD61-0CBB855395C7}" destId="{C0CD888F-869E-451D-B718-75BF115ACB52}" srcOrd="1" destOrd="0" presId="urn:microsoft.com/office/officeart/2008/layout/HorizontalMultiLevelHierarchy"/>
    <dgm:cxn modelId="{847E2797-284F-4CC1-8CA4-6DC105E0300A}" srcId="{7B485420-2337-4783-847A-8E6EECFA19BE}" destId="{83816068-5F27-4534-BF76-9AD3978C3503}" srcOrd="1" destOrd="0" parTransId="{EF0BEA9B-08FD-469D-B830-8603ED90FFFF}" sibTransId="{60E65CE4-869C-4BA6-9CF9-CF6C1B2F9CF5}"/>
    <dgm:cxn modelId="{70670D98-99EF-4803-9815-22D130341F42}" type="presOf" srcId="{A309329A-E91A-45F4-90D8-AA1799CFB0F6}" destId="{8AA6687F-5E1B-4C00-B749-D6EA2F2E38C3}" srcOrd="1" destOrd="0" presId="urn:microsoft.com/office/officeart/2008/layout/HorizontalMultiLevelHierarchy"/>
    <dgm:cxn modelId="{0B547CA1-190F-4F9D-8663-06AFC029EBDF}" type="presOf" srcId="{7B485420-2337-4783-847A-8E6EECFA19BE}" destId="{282FCAF5-BA34-48AF-A22A-82A2F98AD95A}" srcOrd="0" destOrd="0" presId="urn:microsoft.com/office/officeart/2008/layout/HorizontalMultiLevelHierarchy"/>
    <dgm:cxn modelId="{F43A26BF-8DEB-4A7D-83DA-E277557330B9}" type="presOf" srcId="{20050EFC-EB94-4016-ADED-84791B988E3C}" destId="{AFE3B8C1-DFC2-4794-870B-DF23D290DB9F}" srcOrd="0" destOrd="0" presId="urn:microsoft.com/office/officeart/2008/layout/HorizontalMultiLevelHierarchy"/>
    <dgm:cxn modelId="{34202DD2-FA51-4221-897B-2180FE17D546}" srcId="{7B485420-2337-4783-847A-8E6EECFA19BE}" destId="{F5FFECDA-5FF5-41E3-B541-B6A8864C576B}" srcOrd="2" destOrd="0" parTransId="{A309329A-E91A-45F4-90D8-AA1799CFB0F6}" sibTransId="{1CD04C73-2534-4233-B81D-C8388D368106}"/>
    <dgm:cxn modelId="{E1CF2ED8-13B9-4263-B0B7-7F103CB3C23C}" type="presOf" srcId="{E237248C-77B4-493E-AD61-0CBB855395C7}" destId="{D424A1FF-50B1-492D-9570-3D132AD7DC54}" srcOrd="0" destOrd="0" presId="urn:microsoft.com/office/officeart/2008/layout/HorizontalMultiLevelHierarchy"/>
    <dgm:cxn modelId="{6EA3AFE3-1748-4173-BF62-210F5F6B8693}" type="presOf" srcId="{3ECFDBFD-09EF-436B-B575-4FC1F0990A17}" destId="{D552283B-D197-49F0-AE52-2B1265034491}" srcOrd="0" destOrd="0" presId="urn:microsoft.com/office/officeart/2008/layout/HorizontalMultiLevelHierarchy"/>
    <dgm:cxn modelId="{46BA71F3-3D8F-411E-A624-69257AA06AAB}" srcId="{7B485420-2337-4783-847A-8E6EECFA19BE}" destId="{20050EFC-EB94-4016-ADED-84791B988E3C}" srcOrd="0" destOrd="0" parTransId="{E237248C-77B4-493E-AD61-0CBB855395C7}" sibTransId="{7BEC9234-F198-4479-AE6E-5A6BB5420204}"/>
    <dgm:cxn modelId="{DF2000F6-26C7-4F2A-8020-6D1AD536B8A7}" type="presOf" srcId="{83816068-5F27-4534-BF76-9AD3978C3503}" destId="{322434AD-1B4D-42DD-BFB0-B043813D0012}" srcOrd="0" destOrd="0" presId="urn:microsoft.com/office/officeart/2008/layout/HorizontalMultiLevelHierarchy"/>
    <dgm:cxn modelId="{E0E56CFB-106A-4A3A-9DC6-98E2A6F76EB5}" type="presOf" srcId="{EF0BEA9B-08FD-469D-B830-8603ED90FFFF}" destId="{0EC73F60-E834-4FD3-97D7-9EB11AEAA4EA}" srcOrd="0" destOrd="0" presId="urn:microsoft.com/office/officeart/2008/layout/HorizontalMultiLevelHierarchy"/>
    <dgm:cxn modelId="{48F47DFF-8D06-4076-BA59-20C36853A2B7}" srcId="{3ECFDBFD-09EF-436B-B575-4FC1F0990A17}" destId="{7B485420-2337-4783-847A-8E6EECFA19BE}" srcOrd="0" destOrd="0" parTransId="{6E7EB49F-323A-4244-8934-D34168E9C628}" sibTransId="{98F6E5A9-EAA7-4A53-9EE5-2617C002E91C}"/>
    <dgm:cxn modelId="{32889AE6-1073-4EB1-A070-5AE48C9C678E}" type="presParOf" srcId="{D552283B-D197-49F0-AE52-2B1265034491}" destId="{F490BFA0-AFD1-49A8-B7E4-D359C993AC4A}" srcOrd="0" destOrd="0" presId="urn:microsoft.com/office/officeart/2008/layout/HorizontalMultiLevelHierarchy"/>
    <dgm:cxn modelId="{B693DBD5-07A1-42DC-8FE0-9757E03E0937}" type="presParOf" srcId="{F490BFA0-AFD1-49A8-B7E4-D359C993AC4A}" destId="{282FCAF5-BA34-48AF-A22A-82A2F98AD95A}" srcOrd="0" destOrd="0" presId="urn:microsoft.com/office/officeart/2008/layout/HorizontalMultiLevelHierarchy"/>
    <dgm:cxn modelId="{02121E71-905E-4FD1-AF54-0D5C393712A7}" type="presParOf" srcId="{F490BFA0-AFD1-49A8-B7E4-D359C993AC4A}" destId="{2018AEB5-4808-4BDC-9428-309A5EC0A473}" srcOrd="1" destOrd="0" presId="urn:microsoft.com/office/officeart/2008/layout/HorizontalMultiLevelHierarchy"/>
    <dgm:cxn modelId="{929AF80F-714F-4795-B5C7-F955DE574E58}" type="presParOf" srcId="{2018AEB5-4808-4BDC-9428-309A5EC0A473}" destId="{D424A1FF-50B1-492D-9570-3D132AD7DC54}" srcOrd="0" destOrd="0" presId="urn:microsoft.com/office/officeart/2008/layout/HorizontalMultiLevelHierarchy"/>
    <dgm:cxn modelId="{035808BE-1B4E-4B41-9BEF-BA06761E76DF}" type="presParOf" srcId="{D424A1FF-50B1-492D-9570-3D132AD7DC54}" destId="{C0CD888F-869E-451D-B718-75BF115ACB52}" srcOrd="0" destOrd="0" presId="urn:microsoft.com/office/officeart/2008/layout/HorizontalMultiLevelHierarchy"/>
    <dgm:cxn modelId="{06D61B53-64DF-49BF-81BB-F5270F69E039}" type="presParOf" srcId="{2018AEB5-4808-4BDC-9428-309A5EC0A473}" destId="{3710A2BD-3CC7-449A-B3F2-E74FD22137BE}" srcOrd="1" destOrd="0" presId="urn:microsoft.com/office/officeart/2008/layout/HorizontalMultiLevelHierarchy"/>
    <dgm:cxn modelId="{57B4B94F-72E8-4737-B06B-633053B45551}" type="presParOf" srcId="{3710A2BD-3CC7-449A-B3F2-E74FD22137BE}" destId="{AFE3B8C1-DFC2-4794-870B-DF23D290DB9F}" srcOrd="0" destOrd="0" presId="urn:microsoft.com/office/officeart/2008/layout/HorizontalMultiLevelHierarchy"/>
    <dgm:cxn modelId="{A8E53A8B-9793-4D19-B255-2BBFCA5A6F51}" type="presParOf" srcId="{3710A2BD-3CC7-449A-B3F2-E74FD22137BE}" destId="{E99328CC-45B2-407D-9AF0-2107A9A222F9}" srcOrd="1" destOrd="0" presId="urn:microsoft.com/office/officeart/2008/layout/HorizontalMultiLevelHierarchy"/>
    <dgm:cxn modelId="{6EAF3AF3-86C0-4550-9EA4-BAB666C8B307}" type="presParOf" srcId="{2018AEB5-4808-4BDC-9428-309A5EC0A473}" destId="{0EC73F60-E834-4FD3-97D7-9EB11AEAA4EA}" srcOrd="2" destOrd="0" presId="urn:microsoft.com/office/officeart/2008/layout/HorizontalMultiLevelHierarchy"/>
    <dgm:cxn modelId="{14E4A98D-3E41-43C6-AE7D-8B35C9EEEE55}" type="presParOf" srcId="{0EC73F60-E834-4FD3-97D7-9EB11AEAA4EA}" destId="{6352BE08-15D1-4AC7-AA63-C7466FE8C385}" srcOrd="0" destOrd="0" presId="urn:microsoft.com/office/officeart/2008/layout/HorizontalMultiLevelHierarchy"/>
    <dgm:cxn modelId="{26363295-2BC2-41D2-A030-E3142D90A60C}" type="presParOf" srcId="{2018AEB5-4808-4BDC-9428-309A5EC0A473}" destId="{2E1FCCD5-DF75-4E76-A3DE-4A237A14BCEB}" srcOrd="3" destOrd="0" presId="urn:microsoft.com/office/officeart/2008/layout/HorizontalMultiLevelHierarchy"/>
    <dgm:cxn modelId="{CD084B5B-1121-4B8F-934F-B4B83D9158D2}" type="presParOf" srcId="{2E1FCCD5-DF75-4E76-A3DE-4A237A14BCEB}" destId="{322434AD-1B4D-42DD-BFB0-B043813D0012}" srcOrd="0" destOrd="0" presId="urn:microsoft.com/office/officeart/2008/layout/HorizontalMultiLevelHierarchy"/>
    <dgm:cxn modelId="{D62C7F89-35F6-42F3-9F93-ED077DA55F30}" type="presParOf" srcId="{2E1FCCD5-DF75-4E76-A3DE-4A237A14BCEB}" destId="{7BF62C4D-911B-423F-97E6-A87818E4D049}" srcOrd="1" destOrd="0" presId="urn:microsoft.com/office/officeart/2008/layout/HorizontalMultiLevelHierarchy"/>
    <dgm:cxn modelId="{50BD5378-D3E2-4430-BD11-87AC1CAEABFA}" type="presParOf" srcId="{2018AEB5-4808-4BDC-9428-309A5EC0A473}" destId="{4B64CCBB-6D86-40ED-8773-6C38E0D15490}" srcOrd="4" destOrd="0" presId="urn:microsoft.com/office/officeart/2008/layout/HorizontalMultiLevelHierarchy"/>
    <dgm:cxn modelId="{2AE211EC-6A9A-49C4-9D31-8598C972D0F8}" type="presParOf" srcId="{4B64CCBB-6D86-40ED-8773-6C38E0D15490}" destId="{8AA6687F-5E1B-4C00-B749-D6EA2F2E38C3}" srcOrd="0" destOrd="0" presId="urn:microsoft.com/office/officeart/2008/layout/HorizontalMultiLevelHierarchy"/>
    <dgm:cxn modelId="{93701267-8CE6-46AB-BFF0-0F9848C2E604}" type="presParOf" srcId="{2018AEB5-4808-4BDC-9428-309A5EC0A473}" destId="{01EE8B0C-C75E-4C8C-A2E0-6956DF90035C}" srcOrd="5" destOrd="0" presId="urn:microsoft.com/office/officeart/2008/layout/HorizontalMultiLevelHierarchy"/>
    <dgm:cxn modelId="{8E05D3C4-12EC-40C2-8FC5-AF28635E5F95}" type="presParOf" srcId="{01EE8B0C-C75E-4C8C-A2E0-6956DF90035C}" destId="{4BDD85DA-CAE0-40F1-A2AF-64F7F6DA1DD5}" srcOrd="0" destOrd="0" presId="urn:microsoft.com/office/officeart/2008/layout/HorizontalMultiLevelHierarchy"/>
    <dgm:cxn modelId="{DC7783B7-C32D-482F-A203-32B9A769B299}" type="presParOf" srcId="{01EE8B0C-C75E-4C8C-A2E0-6956DF90035C}" destId="{E472C65A-E876-4525-98FB-95ED78FF1CA7}" srcOrd="1" destOrd="0" presId="urn:microsoft.com/office/officeart/2008/layout/HorizontalMultiLevelHierarchy"/>
    <dgm:cxn modelId="{AC3BD326-548E-4E1A-8792-E505D9C85E13}" type="presParOf" srcId="{2018AEB5-4808-4BDC-9428-309A5EC0A473}" destId="{6F7B921C-3927-4A34-8747-BE3BFFA7766C}" srcOrd="6" destOrd="0" presId="urn:microsoft.com/office/officeart/2008/layout/HorizontalMultiLevelHierarchy"/>
    <dgm:cxn modelId="{6DBA7082-3501-4B65-ADF1-6256B2B150F9}" type="presParOf" srcId="{6F7B921C-3927-4A34-8747-BE3BFFA7766C}" destId="{0AF1849D-15B0-4936-AF75-F8EC32A67BEB}" srcOrd="0" destOrd="0" presId="urn:microsoft.com/office/officeart/2008/layout/HorizontalMultiLevelHierarchy"/>
    <dgm:cxn modelId="{C5AAB411-6589-404D-8A43-C045A23001F0}" type="presParOf" srcId="{2018AEB5-4808-4BDC-9428-309A5EC0A473}" destId="{ED8CA33C-35FA-4434-B947-6C9FF00C6B7E}" srcOrd="7" destOrd="0" presId="urn:microsoft.com/office/officeart/2008/layout/HorizontalMultiLevelHierarchy"/>
    <dgm:cxn modelId="{B00BB3C7-BCB5-4060-96CC-8CBDB401FB44}" type="presParOf" srcId="{ED8CA33C-35FA-4434-B947-6C9FF00C6B7E}" destId="{89B1D76F-2575-4388-A23F-E635DCC5900D}" srcOrd="0" destOrd="0" presId="urn:microsoft.com/office/officeart/2008/layout/HorizontalMultiLevelHierarchy"/>
    <dgm:cxn modelId="{3655730A-F502-412D-B7DA-E50B09B48527}" type="presParOf" srcId="{ED8CA33C-35FA-4434-B947-6C9FF00C6B7E}" destId="{03D71E56-7B58-42FC-A0AA-674AB38AC52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5AF4CF-81EF-407B-BAD2-A35A2439A08A}"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IN"/>
        </a:p>
      </dgm:t>
    </dgm:pt>
    <dgm:pt modelId="{09D087D1-641A-47C3-8198-A727FEC5AC9C}">
      <dgm:prSet phldrT="[Text]"/>
      <dgm:spPr>
        <a:solidFill>
          <a:schemeClr val="accent2"/>
        </a:solidFill>
      </dgm:spPr>
      <dgm:t>
        <a:bodyPr/>
        <a:lstStyle/>
        <a:p>
          <a:r>
            <a:rPr lang="en-IN" sz="1900" b="1" dirty="0"/>
            <a:t>New Membership &amp; Annual Fee</a:t>
          </a:r>
        </a:p>
      </dgm:t>
    </dgm:pt>
    <dgm:pt modelId="{015A190D-5A79-476C-AD37-26A8D643D267}" type="parTrans" cxnId="{C1348A18-1BAD-40AD-A04C-6835793AC885}">
      <dgm:prSet/>
      <dgm:spPr/>
      <dgm:t>
        <a:bodyPr/>
        <a:lstStyle/>
        <a:p>
          <a:endParaRPr lang="en-IN" b="1"/>
        </a:p>
      </dgm:t>
    </dgm:pt>
    <dgm:pt modelId="{08BEB486-8144-42A6-99A1-5D9C0BC6A45B}" type="sibTrans" cxnId="{C1348A18-1BAD-40AD-A04C-6835793AC885}">
      <dgm:prSet/>
      <dgm:spPr/>
      <dgm:t>
        <a:bodyPr/>
        <a:lstStyle/>
        <a:p>
          <a:endParaRPr lang="en-IN" b="1"/>
        </a:p>
      </dgm:t>
    </dgm:pt>
    <dgm:pt modelId="{9A95D65C-7FA1-4A93-B647-45184B899CEB}">
      <dgm:prSet phldrT="[Text]" custT="1"/>
      <dgm:spPr>
        <a:solidFill>
          <a:schemeClr val="accent2"/>
        </a:solidFill>
      </dgm:spPr>
      <dgm:t>
        <a:bodyPr/>
        <a:lstStyle/>
        <a:p>
          <a:r>
            <a:rPr lang="en-IN" sz="2000" b="1" dirty="0"/>
            <a:t>Rs. 5,000</a:t>
          </a:r>
        </a:p>
      </dgm:t>
    </dgm:pt>
    <dgm:pt modelId="{D08D6395-9000-404B-ADFD-F35618599F3D}" type="parTrans" cxnId="{2B5676EB-9A43-49DF-987E-38408AA0DBB6}">
      <dgm:prSet/>
      <dgm:spPr/>
      <dgm:t>
        <a:bodyPr/>
        <a:lstStyle/>
        <a:p>
          <a:endParaRPr lang="en-IN" b="1"/>
        </a:p>
      </dgm:t>
    </dgm:pt>
    <dgm:pt modelId="{57DDE922-373C-478C-84EA-67831A21CAD7}" type="sibTrans" cxnId="{2B5676EB-9A43-49DF-987E-38408AA0DBB6}">
      <dgm:prSet/>
      <dgm:spPr/>
      <dgm:t>
        <a:bodyPr/>
        <a:lstStyle/>
        <a:p>
          <a:endParaRPr lang="en-IN" b="1"/>
        </a:p>
      </dgm:t>
    </dgm:pt>
    <dgm:pt modelId="{955D5F48-87C6-445D-95AB-A400373F837C}">
      <dgm:prSet phldrT="[Text]"/>
      <dgm:spPr>
        <a:solidFill>
          <a:schemeClr val="accent3">
            <a:lumMod val="50000"/>
          </a:schemeClr>
        </a:solidFill>
      </dgm:spPr>
      <dgm:t>
        <a:bodyPr/>
        <a:lstStyle/>
        <a:p>
          <a:r>
            <a:rPr lang="en-IN" sz="1900" b="1" dirty="0"/>
            <a:t>Life Membership  Fee (one time)</a:t>
          </a:r>
        </a:p>
      </dgm:t>
    </dgm:pt>
    <dgm:pt modelId="{74730D85-7D2C-43C1-A5D4-A7C0F429F508}" type="parTrans" cxnId="{273869D8-FAB4-4FF5-AE35-98370ED25E98}">
      <dgm:prSet/>
      <dgm:spPr/>
      <dgm:t>
        <a:bodyPr/>
        <a:lstStyle/>
        <a:p>
          <a:endParaRPr lang="en-IN" b="1"/>
        </a:p>
      </dgm:t>
    </dgm:pt>
    <dgm:pt modelId="{476463F3-B6A6-4658-803D-4267D9C341CE}" type="sibTrans" cxnId="{273869D8-FAB4-4FF5-AE35-98370ED25E98}">
      <dgm:prSet/>
      <dgm:spPr/>
      <dgm:t>
        <a:bodyPr/>
        <a:lstStyle/>
        <a:p>
          <a:endParaRPr lang="en-IN" b="1"/>
        </a:p>
      </dgm:t>
    </dgm:pt>
    <dgm:pt modelId="{9F450930-4B56-4E19-B950-B6C19762755A}">
      <dgm:prSet phldrT="[Text]" custT="1"/>
      <dgm:spPr>
        <a:solidFill>
          <a:schemeClr val="accent3">
            <a:lumMod val="50000"/>
          </a:schemeClr>
        </a:solidFill>
      </dgm:spPr>
      <dgm:t>
        <a:bodyPr/>
        <a:lstStyle/>
        <a:p>
          <a:r>
            <a:rPr lang="en-IN" sz="2000" b="1" dirty="0"/>
            <a:t>Rs. 25,000</a:t>
          </a:r>
        </a:p>
      </dgm:t>
    </dgm:pt>
    <dgm:pt modelId="{19AC22A8-7ACA-4495-9F17-32FE02C9912A}" type="parTrans" cxnId="{50312355-3C33-417F-A11E-B450F2E8F91C}">
      <dgm:prSet/>
      <dgm:spPr/>
      <dgm:t>
        <a:bodyPr/>
        <a:lstStyle/>
        <a:p>
          <a:endParaRPr lang="en-IN" b="1"/>
        </a:p>
      </dgm:t>
    </dgm:pt>
    <dgm:pt modelId="{C64D135D-0ABB-48FF-8C1B-2521E48D7F7F}" type="sibTrans" cxnId="{50312355-3C33-417F-A11E-B450F2E8F91C}">
      <dgm:prSet/>
      <dgm:spPr/>
      <dgm:t>
        <a:bodyPr/>
        <a:lstStyle/>
        <a:p>
          <a:endParaRPr lang="en-IN" b="1"/>
        </a:p>
      </dgm:t>
    </dgm:pt>
    <dgm:pt modelId="{4652A764-557C-4B39-8BC6-2A10AE1FAF27}" type="pres">
      <dgm:prSet presAssocID="{745AF4CF-81EF-407B-BAD2-A35A2439A08A}" presName="Name0" presStyleCnt="0">
        <dgm:presLayoutVars>
          <dgm:dir/>
          <dgm:resizeHandles val="exact"/>
        </dgm:presLayoutVars>
      </dgm:prSet>
      <dgm:spPr/>
    </dgm:pt>
    <dgm:pt modelId="{AD6CA14B-2A1C-4B65-8799-B35D6F6635C2}" type="pres">
      <dgm:prSet presAssocID="{09D087D1-641A-47C3-8198-A727FEC5AC9C}" presName="node" presStyleLbl="node1" presStyleIdx="0" presStyleCnt="2">
        <dgm:presLayoutVars>
          <dgm:bulletEnabled val="1"/>
        </dgm:presLayoutVars>
      </dgm:prSet>
      <dgm:spPr/>
    </dgm:pt>
    <dgm:pt modelId="{CE754D97-5A3B-4CB6-957C-71DD862D0611}" type="pres">
      <dgm:prSet presAssocID="{08BEB486-8144-42A6-99A1-5D9C0BC6A45B}" presName="sibTrans" presStyleCnt="0"/>
      <dgm:spPr/>
    </dgm:pt>
    <dgm:pt modelId="{0C3E3B5C-F895-4685-B881-E2DE25C2D0DA}" type="pres">
      <dgm:prSet presAssocID="{955D5F48-87C6-445D-95AB-A400373F837C}" presName="node" presStyleLbl="node1" presStyleIdx="1" presStyleCnt="2">
        <dgm:presLayoutVars>
          <dgm:bulletEnabled val="1"/>
        </dgm:presLayoutVars>
      </dgm:prSet>
      <dgm:spPr/>
    </dgm:pt>
  </dgm:ptLst>
  <dgm:cxnLst>
    <dgm:cxn modelId="{BD0A4009-B9A0-4125-BBCC-BA772F2F29C7}" type="presOf" srcId="{9F450930-4B56-4E19-B950-B6C19762755A}" destId="{0C3E3B5C-F895-4685-B881-E2DE25C2D0DA}" srcOrd="0" destOrd="1" presId="urn:microsoft.com/office/officeart/2005/8/layout/hList6"/>
    <dgm:cxn modelId="{C1348A18-1BAD-40AD-A04C-6835793AC885}" srcId="{745AF4CF-81EF-407B-BAD2-A35A2439A08A}" destId="{09D087D1-641A-47C3-8198-A727FEC5AC9C}" srcOrd="0" destOrd="0" parTransId="{015A190D-5A79-476C-AD37-26A8D643D267}" sibTransId="{08BEB486-8144-42A6-99A1-5D9C0BC6A45B}"/>
    <dgm:cxn modelId="{A40FAA2E-A46B-4B77-AE90-1A7E8236155B}" type="presOf" srcId="{9A95D65C-7FA1-4A93-B647-45184B899CEB}" destId="{AD6CA14B-2A1C-4B65-8799-B35D6F6635C2}" srcOrd="0" destOrd="1" presId="urn:microsoft.com/office/officeart/2005/8/layout/hList6"/>
    <dgm:cxn modelId="{0C666461-82D3-4E7A-929B-96461C86386A}" type="presOf" srcId="{09D087D1-641A-47C3-8198-A727FEC5AC9C}" destId="{AD6CA14B-2A1C-4B65-8799-B35D6F6635C2}" srcOrd="0" destOrd="0" presId="urn:microsoft.com/office/officeart/2005/8/layout/hList6"/>
    <dgm:cxn modelId="{C76DC94E-6588-4539-9E57-245A4B269322}" type="presOf" srcId="{745AF4CF-81EF-407B-BAD2-A35A2439A08A}" destId="{4652A764-557C-4B39-8BC6-2A10AE1FAF27}" srcOrd="0" destOrd="0" presId="urn:microsoft.com/office/officeart/2005/8/layout/hList6"/>
    <dgm:cxn modelId="{50312355-3C33-417F-A11E-B450F2E8F91C}" srcId="{955D5F48-87C6-445D-95AB-A400373F837C}" destId="{9F450930-4B56-4E19-B950-B6C19762755A}" srcOrd="0" destOrd="0" parTransId="{19AC22A8-7ACA-4495-9F17-32FE02C9912A}" sibTransId="{C64D135D-0ABB-48FF-8C1B-2521E48D7F7F}"/>
    <dgm:cxn modelId="{F5987B8B-B8D3-477B-A822-B9335BF11DDC}" type="presOf" srcId="{955D5F48-87C6-445D-95AB-A400373F837C}" destId="{0C3E3B5C-F895-4685-B881-E2DE25C2D0DA}" srcOrd="0" destOrd="0" presId="urn:microsoft.com/office/officeart/2005/8/layout/hList6"/>
    <dgm:cxn modelId="{273869D8-FAB4-4FF5-AE35-98370ED25E98}" srcId="{745AF4CF-81EF-407B-BAD2-A35A2439A08A}" destId="{955D5F48-87C6-445D-95AB-A400373F837C}" srcOrd="1" destOrd="0" parTransId="{74730D85-7D2C-43C1-A5D4-A7C0F429F508}" sibTransId="{476463F3-B6A6-4658-803D-4267D9C341CE}"/>
    <dgm:cxn modelId="{2B5676EB-9A43-49DF-987E-38408AA0DBB6}" srcId="{09D087D1-641A-47C3-8198-A727FEC5AC9C}" destId="{9A95D65C-7FA1-4A93-B647-45184B899CEB}" srcOrd="0" destOrd="0" parTransId="{D08D6395-9000-404B-ADFD-F35618599F3D}" sibTransId="{57DDE922-373C-478C-84EA-67831A21CAD7}"/>
    <dgm:cxn modelId="{A3EF6DF2-B1E4-4F67-8ABD-CC8DAC93698A}" type="presParOf" srcId="{4652A764-557C-4B39-8BC6-2A10AE1FAF27}" destId="{AD6CA14B-2A1C-4B65-8799-B35D6F6635C2}" srcOrd="0" destOrd="0" presId="urn:microsoft.com/office/officeart/2005/8/layout/hList6"/>
    <dgm:cxn modelId="{40A15043-46CE-4016-B26F-61AD777E1EB8}" type="presParOf" srcId="{4652A764-557C-4B39-8BC6-2A10AE1FAF27}" destId="{CE754D97-5A3B-4CB6-957C-71DD862D0611}" srcOrd="1" destOrd="0" presId="urn:microsoft.com/office/officeart/2005/8/layout/hList6"/>
    <dgm:cxn modelId="{02F14D65-0F6C-40F3-B745-6D5753908C66}" type="presParOf" srcId="{4652A764-557C-4B39-8BC6-2A10AE1FAF27}" destId="{0C3E3B5C-F895-4685-B881-E2DE25C2D0DA}" srcOrd="2"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B921C-3927-4A34-8747-BE3BFFA7766C}">
      <dsp:nvSpPr>
        <dsp:cNvPr id="0" name=""/>
        <dsp:cNvSpPr/>
      </dsp:nvSpPr>
      <dsp:spPr>
        <a:xfrm>
          <a:off x="1105580" y="2109235"/>
          <a:ext cx="525790" cy="1502829"/>
        </a:xfrm>
        <a:custGeom>
          <a:avLst/>
          <a:gdLst/>
          <a:ahLst/>
          <a:cxnLst/>
          <a:rect l="0" t="0" r="0" b="0"/>
          <a:pathLst>
            <a:path>
              <a:moveTo>
                <a:pt x="0" y="0"/>
              </a:moveTo>
              <a:lnTo>
                <a:pt x="262895" y="0"/>
              </a:lnTo>
              <a:lnTo>
                <a:pt x="262895" y="1502829"/>
              </a:lnTo>
              <a:lnTo>
                <a:pt x="525790" y="1502829"/>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1328672" y="2820846"/>
        <a:ext cx="79607" cy="79607"/>
      </dsp:txXfrm>
    </dsp:sp>
    <dsp:sp modelId="{4B64CCBB-6D86-40ED-8773-6C38E0D15490}">
      <dsp:nvSpPr>
        <dsp:cNvPr id="0" name=""/>
        <dsp:cNvSpPr/>
      </dsp:nvSpPr>
      <dsp:spPr>
        <a:xfrm>
          <a:off x="1105580" y="2109235"/>
          <a:ext cx="525790" cy="500943"/>
        </a:xfrm>
        <a:custGeom>
          <a:avLst/>
          <a:gdLst/>
          <a:ahLst/>
          <a:cxnLst/>
          <a:rect l="0" t="0" r="0" b="0"/>
          <a:pathLst>
            <a:path>
              <a:moveTo>
                <a:pt x="0" y="0"/>
              </a:moveTo>
              <a:lnTo>
                <a:pt x="262895" y="0"/>
              </a:lnTo>
              <a:lnTo>
                <a:pt x="262895" y="500943"/>
              </a:lnTo>
              <a:lnTo>
                <a:pt x="525790" y="500943"/>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dirty="0"/>
        </a:p>
      </dsp:txBody>
      <dsp:txXfrm>
        <a:off x="1350320" y="2341551"/>
        <a:ext cx="36311" cy="36311"/>
      </dsp:txXfrm>
    </dsp:sp>
    <dsp:sp modelId="{0EC73F60-E834-4FD3-97D7-9EB11AEAA4EA}">
      <dsp:nvSpPr>
        <dsp:cNvPr id="0" name=""/>
        <dsp:cNvSpPr/>
      </dsp:nvSpPr>
      <dsp:spPr>
        <a:xfrm>
          <a:off x="1105580" y="1608291"/>
          <a:ext cx="525790" cy="500943"/>
        </a:xfrm>
        <a:custGeom>
          <a:avLst/>
          <a:gdLst/>
          <a:ahLst/>
          <a:cxnLst/>
          <a:rect l="0" t="0" r="0" b="0"/>
          <a:pathLst>
            <a:path>
              <a:moveTo>
                <a:pt x="0" y="500943"/>
              </a:moveTo>
              <a:lnTo>
                <a:pt x="262895" y="500943"/>
              </a:lnTo>
              <a:lnTo>
                <a:pt x="262895" y="0"/>
              </a:lnTo>
              <a:lnTo>
                <a:pt x="525790" y="0"/>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1350320" y="1840607"/>
        <a:ext cx="36311" cy="36311"/>
      </dsp:txXfrm>
    </dsp:sp>
    <dsp:sp modelId="{D424A1FF-50B1-492D-9570-3D132AD7DC54}">
      <dsp:nvSpPr>
        <dsp:cNvPr id="0" name=""/>
        <dsp:cNvSpPr/>
      </dsp:nvSpPr>
      <dsp:spPr>
        <a:xfrm>
          <a:off x="1105580" y="606405"/>
          <a:ext cx="525790" cy="1502829"/>
        </a:xfrm>
        <a:custGeom>
          <a:avLst/>
          <a:gdLst/>
          <a:ahLst/>
          <a:cxnLst/>
          <a:rect l="0" t="0" r="0" b="0"/>
          <a:pathLst>
            <a:path>
              <a:moveTo>
                <a:pt x="0" y="1502829"/>
              </a:moveTo>
              <a:lnTo>
                <a:pt x="262895" y="1502829"/>
              </a:lnTo>
              <a:lnTo>
                <a:pt x="262895" y="0"/>
              </a:lnTo>
              <a:lnTo>
                <a:pt x="525790" y="0"/>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1328672" y="1318016"/>
        <a:ext cx="79607" cy="79607"/>
      </dsp:txXfrm>
    </dsp:sp>
    <dsp:sp modelId="{282FCAF5-BA34-48AF-A22A-82A2F98AD95A}">
      <dsp:nvSpPr>
        <dsp:cNvPr id="0" name=""/>
        <dsp:cNvSpPr/>
      </dsp:nvSpPr>
      <dsp:spPr>
        <a:xfrm rot="16200000">
          <a:off x="-1193928" y="1708480"/>
          <a:ext cx="3797508" cy="8015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IN" sz="4900" kern="1200" dirty="0">
              <a:solidFill>
                <a:schemeClr val="accent2"/>
              </a:solidFill>
            </a:rPr>
            <a:t>Education</a:t>
          </a:r>
        </a:p>
      </dsp:txBody>
      <dsp:txXfrm>
        <a:off x="-1193928" y="1708480"/>
        <a:ext cx="3797508" cy="801509"/>
      </dsp:txXfrm>
    </dsp:sp>
    <dsp:sp modelId="{AFE3B8C1-DFC2-4794-870B-DF23D290DB9F}">
      <dsp:nvSpPr>
        <dsp:cNvPr id="0" name=""/>
        <dsp:cNvSpPr/>
      </dsp:nvSpPr>
      <dsp:spPr>
        <a:xfrm>
          <a:off x="1631370" y="205650"/>
          <a:ext cx="2628950" cy="8015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IN" sz="1700" b="1" kern="1200" dirty="0">
              <a:solidFill>
                <a:schemeClr val="accent2"/>
              </a:solidFill>
            </a:rPr>
            <a:t>Sponsoring annual school fees. We send flyers of candidates</a:t>
          </a:r>
        </a:p>
      </dsp:txBody>
      <dsp:txXfrm>
        <a:off x="1631370" y="205650"/>
        <a:ext cx="2628950" cy="801509"/>
      </dsp:txXfrm>
    </dsp:sp>
    <dsp:sp modelId="{322434AD-1B4D-42DD-BFB0-B043813D0012}">
      <dsp:nvSpPr>
        <dsp:cNvPr id="0" name=""/>
        <dsp:cNvSpPr/>
      </dsp:nvSpPr>
      <dsp:spPr>
        <a:xfrm>
          <a:off x="1631370" y="1207537"/>
          <a:ext cx="2628950" cy="8015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IN" sz="1700" b="1" kern="1200" dirty="0">
              <a:solidFill>
                <a:schemeClr val="accent2"/>
              </a:solidFill>
            </a:rPr>
            <a:t>Sponsoring partial fees of a student</a:t>
          </a:r>
        </a:p>
      </dsp:txBody>
      <dsp:txXfrm>
        <a:off x="1631370" y="1207537"/>
        <a:ext cx="2628950" cy="801509"/>
      </dsp:txXfrm>
    </dsp:sp>
    <dsp:sp modelId="{4BDD85DA-CAE0-40F1-A2AF-64F7F6DA1DD5}">
      <dsp:nvSpPr>
        <dsp:cNvPr id="0" name=""/>
        <dsp:cNvSpPr/>
      </dsp:nvSpPr>
      <dsp:spPr>
        <a:xfrm>
          <a:off x="1631370" y="2209423"/>
          <a:ext cx="2628950" cy="8015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IN" sz="1700" b="1" kern="1200" dirty="0">
              <a:solidFill>
                <a:schemeClr val="accent2"/>
              </a:solidFill>
            </a:rPr>
            <a:t>Donating laptop/desktop computers</a:t>
          </a:r>
        </a:p>
      </dsp:txBody>
      <dsp:txXfrm>
        <a:off x="1631370" y="2209423"/>
        <a:ext cx="2628950" cy="801509"/>
      </dsp:txXfrm>
    </dsp:sp>
    <dsp:sp modelId="{89B1D76F-2575-4388-A23F-E635DCC5900D}">
      <dsp:nvSpPr>
        <dsp:cNvPr id="0" name=""/>
        <dsp:cNvSpPr/>
      </dsp:nvSpPr>
      <dsp:spPr>
        <a:xfrm>
          <a:off x="1631370" y="3211310"/>
          <a:ext cx="2628950" cy="8015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IN" sz="1700" b="1" kern="1200" dirty="0">
              <a:solidFill>
                <a:schemeClr val="accent2"/>
              </a:solidFill>
            </a:rPr>
            <a:t>Online coaching a student</a:t>
          </a:r>
        </a:p>
      </dsp:txBody>
      <dsp:txXfrm>
        <a:off x="1631370" y="3211310"/>
        <a:ext cx="2628950" cy="8015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CA14B-2A1C-4B65-8799-B35D6F6635C2}">
      <dsp:nvSpPr>
        <dsp:cNvPr id="0" name=""/>
        <dsp:cNvSpPr/>
      </dsp:nvSpPr>
      <dsp:spPr>
        <a:xfrm rot="16200000">
          <a:off x="120510" y="-118425"/>
          <a:ext cx="1768901" cy="2005752"/>
        </a:xfrm>
        <a:prstGeom prst="flowChartManualOperati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44550">
            <a:lnSpc>
              <a:spcPct val="90000"/>
            </a:lnSpc>
            <a:spcBef>
              <a:spcPct val="0"/>
            </a:spcBef>
            <a:spcAft>
              <a:spcPct val="35000"/>
            </a:spcAft>
            <a:buNone/>
          </a:pPr>
          <a:r>
            <a:rPr lang="en-IN" sz="1900" b="1" kern="1200" dirty="0"/>
            <a:t>New Membership &amp; Annual Fee</a:t>
          </a:r>
        </a:p>
        <a:p>
          <a:pPr marL="228600" lvl="1" indent="-228600" algn="l" defTabSz="889000">
            <a:lnSpc>
              <a:spcPct val="90000"/>
            </a:lnSpc>
            <a:spcBef>
              <a:spcPct val="0"/>
            </a:spcBef>
            <a:spcAft>
              <a:spcPct val="15000"/>
            </a:spcAft>
            <a:buChar char="•"/>
          </a:pPr>
          <a:r>
            <a:rPr lang="en-IN" sz="2000" b="1" kern="1200" dirty="0"/>
            <a:t>Rs. 5,000</a:t>
          </a:r>
        </a:p>
      </dsp:txBody>
      <dsp:txXfrm rot="5400000">
        <a:off x="2085" y="353780"/>
        <a:ext cx="2005752" cy="1061341"/>
      </dsp:txXfrm>
    </dsp:sp>
    <dsp:sp modelId="{0C3E3B5C-F895-4685-B881-E2DE25C2D0DA}">
      <dsp:nvSpPr>
        <dsp:cNvPr id="0" name=""/>
        <dsp:cNvSpPr/>
      </dsp:nvSpPr>
      <dsp:spPr>
        <a:xfrm rot="16200000">
          <a:off x="2276695" y="-118425"/>
          <a:ext cx="1768901" cy="2005752"/>
        </a:xfrm>
        <a:prstGeom prst="flowChartManualOperation">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44550">
            <a:lnSpc>
              <a:spcPct val="90000"/>
            </a:lnSpc>
            <a:spcBef>
              <a:spcPct val="0"/>
            </a:spcBef>
            <a:spcAft>
              <a:spcPct val="35000"/>
            </a:spcAft>
            <a:buNone/>
          </a:pPr>
          <a:r>
            <a:rPr lang="en-IN" sz="1900" b="1" kern="1200" dirty="0"/>
            <a:t>Life Membership  Fee (one time)</a:t>
          </a:r>
        </a:p>
        <a:p>
          <a:pPr marL="228600" lvl="1" indent="-228600" algn="l" defTabSz="889000">
            <a:lnSpc>
              <a:spcPct val="90000"/>
            </a:lnSpc>
            <a:spcBef>
              <a:spcPct val="0"/>
            </a:spcBef>
            <a:spcAft>
              <a:spcPct val="15000"/>
            </a:spcAft>
            <a:buChar char="•"/>
          </a:pPr>
          <a:r>
            <a:rPr lang="en-IN" sz="2000" b="1" kern="1200" dirty="0"/>
            <a:t>Rs. 25,000</a:t>
          </a:r>
        </a:p>
      </dsp:txBody>
      <dsp:txXfrm rot="5400000">
        <a:off x="2158270" y="353780"/>
        <a:ext cx="2005752" cy="106134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3/17/2026</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3/17/2026</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F2165-AECD-AC0B-0A46-19E82DC25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0EBC2-FFC3-2482-86CA-A129EAAAB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04D6B-CA75-C920-89B4-EA8B79E6D4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C1BFD7-3F26-AFD4-F030-DBE1AE11C1D7}"/>
              </a:ext>
            </a:extLst>
          </p:cNvPr>
          <p:cNvSpPr>
            <a:spLocks noGrp="1"/>
          </p:cNvSpPr>
          <p:nvPr>
            <p:ph type="sldNum" sz="quarter" idx="5"/>
          </p:nvPr>
        </p:nvSpPr>
        <p:spPr/>
        <p:txBody>
          <a:bodyPr/>
          <a:lstStyle/>
          <a:p>
            <a:fld id="{7C366290-4595-5745-A50F-D5EC13BAC604}" type="slidenum">
              <a:rPr lang="en-US" noProof="0" smtClean="0"/>
              <a:t>1</a:t>
            </a:fld>
            <a:endParaRPr lang="en-US" noProof="0" dirty="0"/>
          </a:p>
        </p:txBody>
      </p:sp>
    </p:spTree>
    <p:extLst>
      <p:ext uri="{BB962C8B-B14F-4D97-AF65-F5344CB8AC3E}">
        <p14:creationId xmlns:p14="http://schemas.microsoft.com/office/powerpoint/2010/main" val="75031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15</a:t>
            </a:fld>
            <a:endParaRPr lang="en-US" noProof="0" dirty="0"/>
          </a:p>
        </p:txBody>
      </p:sp>
    </p:spTree>
    <p:extLst>
      <p:ext uri="{BB962C8B-B14F-4D97-AF65-F5344CB8AC3E}">
        <p14:creationId xmlns:p14="http://schemas.microsoft.com/office/powerpoint/2010/main" val="1199693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16</a:t>
            </a:fld>
            <a:endParaRPr lang="en-US" noProof="0" dirty="0"/>
          </a:p>
        </p:txBody>
      </p:sp>
    </p:spTree>
    <p:extLst>
      <p:ext uri="{BB962C8B-B14F-4D97-AF65-F5344CB8AC3E}">
        <p14:creationId xmlns:p14="http://schemas.microsoft.com/office/powerpoint/2010/main" val="533296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17</a:t>
            </a:fld>
            <a:endParaRPr lang="en-US" noProof="0" dirty="0"/>
          </a:p>
        </p:txBody>
      </p:sp>
    </p:spTree>
    <p:extLst>
      <p:ext uri="{BB962C8B-B14F-4D97-AF65-F5344CB8AC3E}">
        <p14:creationId xmlns:p14="http://schemas.microsoft.com/office/powerpoint/2010/main" val="2463668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18</a:t>
            </a:fld>
            <a:endParaRPr lang="en-US" noProof="0" dirty="0"/>
          </a:p>
        </p:txBody>
      </p:sp>
    </p:spTree>
    <p:extLst>
      <p:ext uri="{BB962C8B-B14F-4D97-AF65-F5344CB8AC3E}">
        <p14:creationId xmlns:p14="http://schemas.microsoft.com/office/powerpoint/2010/main" val="2349969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19</a:t>
            </a:fld>
            <a:endParaRPr lang="en-US" noProof="0" dirty="0"/>
          </a:p>
        </p:txBody>
      </p:sp>
    </p:spTree>
    <p:extLst>
      <p:ext uri="{BB962C8B-B14F-4D97-AF65-F5344CB8AC3E}">
        <p14:creationId xmlns:p14="http://schemas.microsoft.com/office/powerpoint/2010/main" val="2777349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20</a:t>
            </a:fld>
            <a:endParaRPr lang="en-US" noProof="0" dirty="0"/>
          </a:p>
        </p:txBody>
      </p:sp>
    </p:spTree>
    <p:extLst>
      <p:ext uri="{BB962C8B-B14F-4D97-AF65-F5344CB8AC3E}">
        <p14:creationId xmlns:p14="http://schemas.microsoft.com/office/powerpoint/2010/main" val="1687924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26</a:t>
            </a:fld>
            <a:endParaRPr lang="en-US" noProof="0" dirty="0"/>
          </a:p>
        </p:txBody>
      </p:sp>
    </p:spTree>
    <p:extLst>
      <p:ext uri="{BB962C8B-B14F-4D97-AF65-F5344CB8AC3E}">
        <p14:creationId xmlns:p14="http://schemas.microsoft.com/office/powerpoint/2010/main" val="3659606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27</a:t>
            </a:fld>
            <a:endParaRPr lang="en-US" noProof="0" dirty="0"/>
          </a:p>
        </p:txBody>
      </p:sp>
    </p:spTree>
    <p:extLst>
      <p:ext uri="{BB962C8B-B14F-4D97-AF65-F5344CB8AC3E}">
        <p14:creationId xmlns:p14="http://schemas.microsoft.com/office/powerpoint/2010/main" val="1916668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28</a:t>
            </a:fld>
            <a:endParaRPr lang="en-US" noProof="0" dirty="0"/>
          </a:p>
        </p:txBody>
      </p:sp>
    </p:spTree>
    <p:extLst>
      <p:ext uri="{BB962C8B-B14F-4D97-AF65-F5344CB8AC3E}">
        <p14:creationId xmlns:p14="http://schemas.microsoft.com/office/powerpoint/2010/main" val="3210893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29</a:t>
            </a:fld>
            <a:endParaRPr lang="en-US" noProof="0" dirty="0"/>
          </a:p>
        </p:txBody>
      </p:sp>
    </p:spTree>
    <p:extLst>
      <p:ext uri="{BB962C8B-B14F-4D97-AF65-F5344CB8AC3E}">
        <p14:creationId xmlns:p14="http://schemas.microsoft.com/office/powerpoint/2010/main" val="410555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B1A49-D60C-E8AA-5D61-B0DB3E84B7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654756-1159-452F-FF15-A0B1AA198B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27188D-AA86-AAA0-47EA-8E32101A59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726F65-E1D8-5B2F-D3ED-96DBD3D19905}"/>
              </a:ext>
            </a:extLst>
          </p:cNvPr>
          <p:cNvSpPr>
            <a:spLocks noGrp="1"/>
          </p:cNvSpPr>
          <p:nvPr>
            <p:ph type="sldNum" sz="quarter" idx="5"/>
          </p:nvPr>
        </p:nvSpPr>
        <p:spPr/>
        <p:txBody>
          <a:bodyPr/>
          <a:lstStyle/>
          <a:p>
            <a:fld id="{7C366290-4595-5745-A50F-D5EC13BAC604}" type="slidenum">
              <a:rPr lang="en-US" noProof="0" smtClean="0"/>
              <a:t>2</a:t>
            </a:fld>
            <a:endParaRPr lang="en-US" noProof="0" dirty="0"/>
          </a:p>
        </p:txBody>
      </p:sp>
    </p:spTree>
    <p:extLst>
      <p:ext uri="{BB962C8B-B14F-4D97-AF65-F5344CB8AC3E}">
        <p14:creationId xmlns:p14="http://schemas.microsoft.com/office/powerpoint/2010/main" val="1918641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30</a:t>
            </a:fld>
            <a:endParaRPr lang="en-US" noProof="0" dirty="0"/>
          </a:p>
        </p:txBody>
      </p:sp>
    </p:spTree>
    <p:extLst>
      <p:ext uri="{BB962C8B-B14F-4D97-AF65-F5344CB8AC3E}">
        <p14:creationId xmlns:p14="http://schemas.microsoft.com/office/powerpoint/2010/main" val="4128498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3</a:t>
            </a:fld>
            <a:endParaRPr lang="en-US" noProof="0" dirty="0"/>
          </a:p>
        </p:txBody>
      </p:sp>
    </p:spTree>
    <p:extLst>
      <p:ext uri="{BB962C8B-B14F-4D97-AF65-F5344CB8AC3E}">
        <p14:creationId xmlns:p14="http://schemas.microsoft.com/office/powerpoint/2010/main" val="3563458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4</a:t>
            </a:fld>
            <a:endParaRPr lang="en-US" noProof="0" dirty="0"/>
          </a:p>
        </p:txBody>
      </p:sp>
    </p:spTree>
    <p:extLst>
      <p:ext uri="{BB962C8B-B14F-4D97-AF65-F5344CB8AC3E}">
        <p14:creationId xmlns:p14="http://schemas.microsoft.com/office/powerpoint/2010/main" val="184231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5</a:t>
            </a:fld>
            <a:endParaRPr lang="en-US" noProof="0" dirty="0"/>
          </a:p>
        </p:txBody>
      </p:sp>
    </p:spTree>
    <p:extLst>
      <p:ext uri="{BB962C8B-B14F-4D97-AF65-F5344CB8AC3E}">
        <p14:creationId xmlns:p14="http://schemas.microsoft.com/office/powerpoint/2010/main" val="146754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66290-4595-5745-A50F-D5EC13BAC604}" type="slidenum">
              <a:rPr lang="en-US" noProof="0" smtClean="0"/>
              <a:t>8</a:t>
            </a:fld>
            <a:endParaRPr lang="en-US" noProof="0" dirty="0"/>
          </a:p>
        </p:txBody>
      </p:sp>
    </p:spTree>
    <p:extLst>
      <p:ext uri="{BB962C8B-B14F-4D97-AF65-F5344CB8AC3E}">
        <p14:creationId xmlns:p14="http://schemas.microsoft.com/office/powerpoint/2010/main" val="2166094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9</a:t>
            </a:fld>
            <a:endParaRPr lang="en-US" noProof="0" dirty="0"/>
          </a:p>
        </p:txBody>
      </p:sp>
    </p:spTree>
    <p:extLst>
      <p:ext uri="{BB962C8B-B14F-4D97-AF65-F5344CB8AC3E}">
        <p14:creationId xmlns:p14="http://schemas.microsoft.com/office/powerpoint/2010/main" val="674091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10</a:t>
            </a:fld>
            <a:endParaRPr lang="en-US" noProof="0" dirty="0"/>
          </a:p>
        </p:txBody>
      </p:sp>
    </p:spTree>
    <p:extLst>
      <p:ext uri="{BB962C8B-B14F-4D97-AF65-F5344CB8AC3E}">
        <p14:creationId xmlns:p14="http://schemas.microsoft.com/office/powerpoint/2010/main" val="2861584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14</a:t>
            </a:fld>
            <a:endParaRPr lang="en-US" noProof="0" dirty="0"/>
          </a:p>
        </p:txBody>
      </p:sp>
    </p:spTree>
    <p:extLst>
      <p:ext uri="{BB962C8B-B14F-4D97-AF65-F5344CB8AC3E}">
        <p14:creationId xmlns:p14="http://schemas.microsoft.com/office/powerpoint/2010/main" val="288430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 uri="{C183D7F6-B498-43B3-948B-1728B52AA6E4}">
                <adec:decorative xmlns:adec="http://schemas.microsoft.com/office/drawing/2017/decorative" val="1"/>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 uri="{C183D7F6-B498-43B3-948B-1728B52AA6E4}">
                <adec:decorative xmlns:adec="http://schemas.microsoft.com/office/drawing/2017/decorative" val="1"/>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 uri="{C183D7F6-B498-43B3-948B-1728B52AA6E4}">
                <adec:decorative xmlns:adec="http://schemas.microsoft.com/office/drawing/2017/decorative" val="1"/>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84B8E19A-569B-855B-EBF8-C02F2998ABC8}"/>
              </a:ext>
              <a:ext uri="{C183D7F6-B498-43B3-948B-1728B52AA6E4}">
                <adec:decorative xmlns:adec="http://schemas.microsoft.com/office/drawing/2017/decorative" val="1"/>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915924" y="914400"/>
            <a:ext cx="10360152" cy="5029200"/>
          </a:xfrm>
        </p:spPr>
        <p:txBody>
          <a:bodyPr anchor="ctr"/>
          <a:lstStyle>
            <a:lvl1pPr algn="ctr">
              <a:defRPr sz="4800"/>
            </a:lvl1pPr>
          </a:lstStyle>
          <a:p>
            <a:r>
              <a:rPr lang="en-US" dirty="0"/>
              <a:t>click to add title</a:t>
            </a:r>
          </a:p>
        </p:txBody>
      </p:sp>
    </p:spTree>
    <p:extLst>
      <p:ext uri="{BB962C8B-B14F-4D97-AF65-F5344CB8AC3E}">
        <p14:creationId xmlns:p14="http://schemas.microsoft.com/office/powerpoint/2010/main" val="74740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2">
    <p:bg>
      <p:bgPr>
        <a:solidFill>
          <a:schemeClr val="bg2"/>
        </a:solidFill>
        <a:effectLst/>
      </p:bgPr>
    </p:bg>
    <p:spTree>
      <p:nvGrpSpPr>
        <p:cNvPr id="1" name=""/>
        <p:cNvGrpSpPr/>
        <p:nvPr/>
      </p:nvGrpSpPr>
      <p:grpSpPr>
        <a:xfrm>
          <a:off x="0" y="0"/>
          <a:ext cx="0" cy="0"/>
          <a:chOff x="0" y="0"/>
          <a:chExt cx="0" cy="0"/>
        </a:xfrm>
      </p:grpSpPr>
      <p:sp>
        <p:nvSpPr>
          <p:cNvPr id="17" name="Freeform: Shape 51">
            <a:extLst>
              <a:ext uri="{FF2B5EF4-FFF2-40B4-BE49-F238E27FC236}">
                <a16:creationId xmlns:a16="http://schemas.microsoft.com/office/drawing/2014/main" id="{4A781A8E-199F-1F48-C80E-B6501B563323}"/>
              </a:ext>
              <a:ext uri="{C183D7F6-B498-43B3-948B-1728B52AA6E4}">
                <adec:decorative xmlns:adec="http://schemas.microsoft.com/office/drawing/2017/decorative" val="1"/>
              </a:ext>
            </a:extLst>
          </p:cNvPr>
          <p:cNvSpPr/>
          <p:nvPr userDrawn="1"/>
        </p:nvSpPr>
        <p:spPr>
          <a:xfrm rot="5400000">
            <a:off x="10423648" y="-93866"/>
            <a:ext cx="1698615" cy="1838087"/>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11C6679A-1B60-DCCD-7295-255649B92C60}"/>
              </a:ext>
              <a:ext uri="{C183D7F6-B498-43B3-948B-1728B52AA6E4}">
                <adec:decorative xmlns:adec="http://schemas.microsoft.com/office/drawing/2017/decorative" val="1"/>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22">
            <a:extLst>
              <a:ext uri="{FF2B5EF4-FFF2-40B4-BE49-F238E27FC236}">
                <a16:creationId xmlns:a16="http://schemas.microsoft.com/office/drawing/2014/main" id="{1C466053-4CA7-4CBB-C1D2-19FE899BEDFC}"/>
              </a:ext>
              <a:ext uri="{C183D7F6-B498-43B3-948B-1728B52AA6E4}">
                <adec:decorative xmlns:adec="http://schemas.microsoft.com/office/drawing/2017/decorative" val="1"/>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cxnSp>
        <p:nvCxnSpPr>
          <p:cNvPr id="18" name="Straight Connector 17">
            <a:extLst>
              <a:ext uri="{FF2B5EF4-FFF2-40B4-BE49-F238E27FC236}">
                <a16:creationId xmlns:a16="http://schemas.microsoft.com/office/drawing/2014/main" id="{1100480F-88D3-CF82-FAF8-9527C86BCAE2}"/>
              </a:ext>
              <a:ext uri="{C183D7F6-B498-43B3-948B-1728B52AA6E4}">
                <adec:decorative xmlns:adec="http://schemas.microsoft.com/office/drawing/2017/decorative" val="1"/>
              </a:ext>
            </a:extLst>
          </p:cNvPr>
          <p:cNvCxnSpPr>
            <a:cxnSpLocks/>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05F17713-1E50-F9DA-1134-DEB4A4AEA114}"/>
              </a:ext>
            </a:extLst>
          </p:cNvPr>
          <p:cNvSpPr>
            <a:spLocks noGrp="1"/>
          </p:cNvSpPr>
          <p:nvPr>
            <p:ph type="title"/>
          </p:nvPr>
        </p:nvSpPr>
        <p:spPr>
          <a:xfrm>
            <a:off x="914400" y="914400"/>
            <a:ext cx="10360152"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05A7D8CB-7B8B-DA38-6E7E-0DAEB7D29967}"/>
              </a:ext>
            </a:extLst>
          </p:cNvPr>
          <p:cNvSpPr>
            <a:spLocks noGrp="1"/>
          </p:cNvSpPr>
          <p:nvPr>
            <p:ph sz="quarter" idx="12"/>
          </p:nvPr>
        </p:nvSpPr>
        <p:spPr>
          <a:xfrm>
            <a:off x="914399" y="2039111"/>
            <a:ext cx="2816352"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CE441B96-235E-1744-83C7-22A1E6ED8BB3}"/>
              </a:ext>
            </a:extLst>
          </p:cNvPr>
          <p:cNvSpPr>
            <a:spLocks noGrp="1"/>
          </p:cNvSpPr>
          <p:nvPr>
            <p:ph sz="quarter" idx="13"/>
          </p:nvPr>
        </p:nvSpPr>
        <p:spPr>
          <a:xfrm>
            <a:off x="4097800" y="2039111"/>
            <a:ext cx="6949440" cy="3840480"/>
          </a:xfrm>
        </p:spPr>
        <p:txBody>
          <a:bodyPr>
            <a:normAutofit/>
          </a:bodyPr>
          <a:lstStyle>
            <a:lvl1pPr marL="228600" indent="-228600">
              <a:buFont typeface="Courier New" panose="02070309020205020404" pitchFamily="49" charset="0"/>
              <a:buChar char="o"/>
              <a:defRPr sz="200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CF605979-8A00-C008-E1AA-6AC1F9EABEAF}"/>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23617148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05A86D8-26B0-1ADB-0CE2-B445D2A2866D}"/>
              </a:ext>
              <a:ext uri="{C183D7F6-B498-43B3-948B-1728B52AA6E4}">
                <adec:decorative xmlns:adec="http://schemas.microsoft.com/office/drawing/2017/decorative" val="1"/>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 uri="{C183D7F6-B498-43B3-948B-1728B52AA6E4}">
                <adec:decorative xmlns:adec="http://schemas.microsoft.com/office/drawing/2017/decorative" val="1"/>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6" name="Content Placeholder 6">
            <a:extLst>
              <a:ext uri="{FF2B5EF4-FFF2-40B4-BE49-F238E27FC236}">
                <a16:creationId xmlns:a16="http://schemas.microsoft.com/office/drawing/2014/main" id="{1B0F4867-5345-BF6B-3402-DEEC3D2DDF90}"/>
              </a:ext>
            </a:extLst>
          </p:cNvPr>
          <p:cNvSpPr>
            <a:spLocks noGrp="1"/>
          </p:cNvSpPr>
          <p:nvPr>
            <p:ph sz="quarter" idx="13"/>
          </p:nvPr>
        </p:nvSpPr>
        <p:spPr>
          <a:xfrm>
            <a:off x="914399" y="2039111"/>
            <a:ext cx="6729984" cy="3840480"/>
          </a:xfrm>
        </p:spPr>
        <p:txBody>
          <a:bodyPr>
            <a:normAutofit/>
          </a:bodyPr>
          <a:lstStyle>
            <a:lvl1pPr marL="228600" indent="-228600">
              <a:buFont typeface="Courier New" panose="02070309020205020404" pitchFamily="49" charset="0"/>
              <a:buChar char="o"/>
              <a:defRPr sz="2000" cap="all" baseline="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6">
            <a:extLst>
              <a:ext uri="{FF2B5EF4-FFF2-40B4-BE49-F238E27FC236}">
                <a16:creationId xmlns:a16="http://schemas.microsoft.com/office/drawing/2014/main" id="{B693A8C2-EDAB-3C2B-00D3-3B9F9D64ACDC}"/>
              </a:ext>
            </a:extLst>
          </p:cNvPr>
          <p:cNvSpPr>
            <a:spLocks noGrp="1"/>
          </p:cNvSpPr>
          <p:nvPr>
            <p:ph sz="quarter" idx="12"/>
          </p:nvPr>
        </p:nvSpPr>
        <p:spPr>
          <a:xfrm>
            <a:off x="8113472" y="2039111"/>
            <a:ext cx="3163824"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4CE52DCD-6B80-A17A-B12C-76D628BAF304}"/>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94231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bg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ADEA8BB-3550-ABDA-99A6-455084D5D432}"/>
              </a:ext>
              <a:ext uri="{C183D7F6-B498-43B3-948B-1728B52AA6E4}">
                <adec:decorative xmlns:adec="http://schemas.microsoft.com/office/drawing/2017/decorative" val="1"/>
              </a:ext>
            </a:extLst>
          </p:cNvPr>
          <p:cNvSpPr>
            <a:spLocks/>
          </p:cNvSpPr>
          <p:nvPr userDrawn="1"/>
        </p:nvSpPr>
        <p:spPr>
          <a:xfrm>
            <a:off x="0" y="3271424"/>
            <a:ext cx="12192000" cy="3586577"/>
          </a:xfrm>
          <a:custGeom>
            <a:avLst/>
            <a:gdLst>
              <a:gd name="connsiteX0" fmla="*/ 1849560 w 12192000"/>
              <a:gd name="connsiteY0" fmla="*/ 803 h 3586577"/>
              <a:gd name="connsiteX1" fmla="*/ 2779308 w 12192000"/>
              <a:gd name="connsiteY1" fmla="*/ 191654 h 3586577"/>
              <a:gd name="connsiteX2" fmla="*/ 3529993 w 12192000"/>
              <a:gd name="connsiteY2" fmla="*/ 614650 h 3586577"/>
              <a:gd name="connsiteX3" fmla="*/ 5271921 w 12192000"/>
              <a:gd name="connsiteY3" fmla="*/ 1300408 h 3586577"/>
              <a:gd name="connsiteX4" fmla="*/ 6940105 w 12192000"/>
              <a:gd name="connsiteY4" fmla="*/ 1192018 h 3586577"/>
              <a:gd name="connsiteX5" fmla="*/ 8301823 w 12192000"/>
              <a:gd name="connsiteY5" fmla="*/ 780730 h 3586577"/>
              <a:gd name="connsiteX6" fmla="*/ 12120288 w 12192000"/>
              <a:gd name="connsiteY6" fmla="*/ 561429 h 3586577"/>
              <a:gd name="connsiteX7" fmla="*/ 12192000 w 12192000"/>
              <a:gd name="connsiteY7" fmla="*/ 591187 h 3586577"/>
              <a:gd name="connsiteX8" fmla="*/ 12192000 w 12192000"/>
              <a:gd name="connsiteY8" fmla="*/ 3586577 h 3586577"/>
              <a:gd name="connsiteX9" fmla="*/ 0 w 12192000"/>
              <a:gd name="connsiteY9" fmla="*/ 3586577 h 3586577"/>
              <a:gd name="connsiteX10" fmla="*/ 0 w 12192000"/>
              <a:gd name="connsiteY10" fmla="*/ 671712 h 3586577"/>
              <a:gd name="connsiteX11" fmla="*/ 66994 w 12192000"/>
              <a:gd name="connsiteY11" fmla="*/ 616810 h 3586577"/>
              <a:gd name="connsiteX12" fmla="*/ 314608 w 12192000"/>
              <a:gd name="connsiteY12" fmla="*/ 447849 h 3586577"/>
              <a:gd name="connsiteX13" fmla="*/ 1849560 w 12192000"/>
              <a:gd name="connsiteY13" fmla="*/ 803 h 358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586577">
                <a:moveTo>
                  <a:pt x="1849560" y="803"/>
                </a:moveTo>
                <a:cubicBezTo>
                  <a:pt x="2158708" y="8598"/>
                  <a:pt x="2468821" y="73153"/>
                  <a:pt x="2779308" y="191654"/>
                </a:cubicBezTo>
                <a:cubicBezTo>
                  <a:pt x="3056080" y="297323"/>
                  <a:pt x="3289358" y="460148"/>
                  <a:pt x="3529993" y="614650"/>
                </a:cubicBezTo>
                <a:cubicBezTo>
                  <a:pt x="4050027" y="948769"/>
                  <a:pt x="4615367" y="1204778"/>
                  <a:pt x="5271921" y="1300408"/>
                </a:cubicBezTo>
                <a:cubicBezTo>
                  <a:pt x="5824636"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3586577"/>
                </a:lnTo>
                <a:lnTo>
                  <a:pt x="0" y="3586577"/>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F0A8F0DB-3D3D-DC0F-84AC-4386B58AD6E5}"/>
              </a:ext>
              <a:ext uri="{C183D7F6-B498-43B3-948B-1728B52AA6E4}">
                <adec:decorative xmlns:adec="http://schemas.microsoft.com/office/drawing/2017/decorative" val="1"/>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alpha val="60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7" name="Table Placeholder 4">
            <a:extLst>
              <a:ext uri="{FF2B5EF4-FFF2-40B4-BE49-F238E27FC236}">
                <a16:creationId xmlns:a16="http://schemas.microsoft.com/office/drawing/2014/main" id="{A8715227-A125-7CA3-B8F5-9D5894E8C981}"/>
              </a:ext>
            </a:extLst>
          </p:cNvPr>
          <p:cNvSpPr>
            <a:spLocks noGrp="1"/>
          </p:cNvSpPr>
          <p:nvPr>
            <p:ph type="tbl" sz="quarter" idx="14"/>
          </p:nvPr>
        </p:nvSpPr>
        <p:spPr>
          <a:xfrm>
            <a:off x="914400" y="2039111"/>
            <a:ext cx="10360025" cy="3374136"/>
          </a:xfrm>
        </p:spPr>
        <p:txBody>
          <a:bodyPr/>
          <a:lstStyle/>
          <a:p>
            <a:r>
              <a:rPr lang="en-US"/>
              <a:t>Click icon to add table</a:t>
            </a:r>
          </a:p>
        </p:txBody>
      </p:sp>
      <p:sp>
        <p:nvSpPr>
          <p:cNvPr id="3" name="Slide Number Placeholder 5">
            <a:extLst>
              <a:ext uri="{FF2B5EF4-FFF2-40B4-BE49-F238E27FC236}">
                <a16:creationId xmlns:a16="http://schemas.microsoft.com/office/drawing/2014/main" id="{CEC2E35B-5EFD-B330-984C-15A012C90B8A}"/>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30627489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2"/>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86C03E6-655F-A394-4461-7BC878C418BB}"/>
              </a:ext>
              <a:ext uri="{C183D7F6-B498-43B3-948B-1728B52AA6E4}">
                <adec:decorative xmlns:adec="http://schemas.microsoft.com/office/drawing/2017/decorative" val="1"/>
              </a:ext>
            </a:extLst>
          </p:cNvPr>
          <p:cNvSpPr/>
          <p:nvPr userDrawn="1"/>
        </p:nvSpPr>
        <p:spPr>
          <a:xfrm>
            <a:off x="-17145" y="3001406"/>
            <a:ext cx="3865902" cy="3856595"/>
          </a:xfrm>
          <a:custGeom>
            <a:avLst/>
            <a:gdLst>
              <a:gd name="connsiteX0" fmla="*/ 0 w 3865902"/>
              <a:gd name="connsiteY0" fmla="*/ 0 h 3856595"/>
              <a:gd name="connsiteX1" fmla="*/ 36224 w 3865902"/>
              <a:gd name="connsiteY1" fmla="*/ 87499 h 3856595"/>
              <a:gd name="connsiteX2" fmla="*/ 560241 w 3865902"/>
              <a:gd name="connsiteY2" fmla="*/ 881472 h 3856595"/>
              <a:gd name="connsiteX3" fmla="*/ 1285567 w 3865902"/>
              <a:gd name="connsiteY3" fmla="*/ 1323684 h 3856595"/>
              <a:gd name="connsiteX4" fmla="*/ 1971938 w 3865902"/>
              <a:gd name="connsiteY4" fmla="*/ 1550422 h 3856595"/>
              <a:gd name="connsiteX5" fmla="*/ 3782327 w 3865902"/>
              <a:gd name="connsiteY5" fmla="*/ 2888188 h 3856595"/>
              <a:gd name="connsiteX6" fmla="*/ 3865611 w 3865902"/>
              <a:gd name="connsiteY6" fmla="*/ 3435831 h 3856595"/>
              <a:gd name="connsiteX7" fmla="*/ 3805121 w 3865902"/>
              <a:gd name="connsiteY7" fmla="*/ 3842880 h 3856595"/>
              <a:gd name="connsiteX8" fmla="*/ 3800674 w 3865902"/>
              <a:gd name="connsiteY8" fmla="*/ 3856595 h 3856595"/>
              <a:gd name="connsiteX9" fmla="*/ 0 w 3865902"/>
              <a:gd name="connsiteY9" fmla="*/ 3856595 h 38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902" h="3856595">
                <a:moveTo>
                  <a:pt x="0" y="0"/>
                </a:moveTo>
                <a:lnTo>
                  <a:pt x="36224" y="87499"/>
                </a:lnTo>
                <a:cubicBezTo>
                  <a:pt x="154868" y="378336"/>
                  <a:pt x="315166" y="649927"/>
                  <a:pt x="560241" y="881472"/>
                </a:cubicBezTo>
                <a:cubicBezTo>
                  <a:pt x="766493" y="1076486"/>
                  <a:pt x="1013912" y="1216159"/>
                  <a:pt x="1285567" y="1323684"/>
                </a:cubicBezTo>
                <a:cubicBezTo>
                  <a:pt x="1588934" y="1443752"/>
                  <a:pt x="1777483" y="1493740"/>
                  <a:pt x="1971938" y="1550422"/>
                </a:cubicBezTo>
                <a:cubicBezTo>
                  <a:pt x="2188057" y="1613391"/>
                  <a:pt x="3470229" y="1987236"/>
                  <a:pt x="3782327" y="2888188"/>
                </a:cubicBezTo>
                <a:cubicBezTo>
                  <a:pt x="3866366" y="3130827"/>
                  <a:pt x="3867057" y="3372562"/>
                  <a:pt x="3865611" y="3435831"/>
                </a:cubicBezTo>
                <a:cubicBezTo>
                  <a:pt x="3862378" y="3575611"/>
                  <a:pt x="3840731" y="3710985"/>
                  <a:pt x="3805121" y="3842880"/>
                </a:cubicBezTo>
                <a:lnTo>
                  <a:pt x="3800674" y="3856595"/>
                </a:lnTo>
                <a:lnTo>
                  <a:pt x="0" y="3856595"/>
                </a:ln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BF7A62BA-11D3-585A-8CBD-5E0FB4DE522D}"/>
              </a:ext>
              <a:ext uri="{C183D7F6-B498-43B3-948B-1728B52AA6E4}">
                <adec:decorative xmlns:adec="http://schemas.microsoft.com/office/drawing/2017/decorative" val="1"/>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 uri="{C183D7F6-B498-43B3-948B-1728B52AA6E4}">
                <adec:decorative xmlns:adec="http://schemas.microsoft.com/office/drawing/2017/decorative" val="1"/>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userDrawn="1">
            <p:ph type="ctrTitle" hasCustomPrompt="1"/>
          </p:nvPr>
        </p:nvSpPr>
        <p:spPr>
          <a:xfrm>
            <a:off x="914400" y="914400"/>
            <a:ext cx="5641848" cy="5029200"/>
          </a:xfrm>
        </p:spPr>
        <p:txBody>
          <a:bodyPr anchor="ctr"/>
          <a:lstStyle>
            <a:lvl1pPr algn="l">
              <a:defRPr sz="4800"/>
            </a:lvl1pPr>
          </a:lstStyle>
          <a:p>
            <a:r>
              <a:rPr lang="en-US" dirty="0"/>
              <a:t>click to add title</a:t>
            </a:r>
          </a:p>
        </p:txBody>
      </p:sp>
      <p:sp>
        <p:nvSpPr>
          <p:cNvPr id="3" name="Content Placeholder 6">
            <a:extLst>
              <a:ext uri="{FF2B5EF4-FFF2-40B4-BE49-F238E27FC236}">
                <a16:creationId xmlns:a16="http://schemas.microsoft.com/office/drawing/2014/main" id="{436A1765-4F66-C345-840A-D6C73BD96BB8}"/>
              </a:ext>
            </a:extLst>
          </p:cNvPr>
          <p:cNvSpPr>
            <a:spLocks noGrp="1"/>
          </p:cNvSpPr>
          <p:nvPr>
            <p:ph sz="quarter" idx="13"/>
          </p:nvPr>
        </p:nvSpPr>
        <p:spPr>
          <a:xfrm>
            <a:off x="6848856" y="914400"/>
            <a:ext cx="3867912" cy="5029200"/>
          </a:xfrm>
        </p:spPr>
        <p:txBody>
          <a:bodyPr anchor="ctr">
            <a:normAutofit/>
          </a:bodyPr>
          <a:lstStyle>
            <a:lvl1pPr marL="0" indent="0">
              <a:buFont typeface="Courier New" panose="02070309020205020404" pitchFamily="49" charset="0"/>
              <a:buNone/>
              <a:defRPr sz="2000" cap="all" baseline="0"/>
            </a:lvl1pPr>
            <a:lvl2pPr marL="0" indent="0">
              <a:spcBef>
                <a:spcPts val="1000"/>
              </a:spcBef>
              <a:buFont typeface="Courier New" panose="02070309020205020404" pitchFamily="49" charset="0"/>
              <a:buNone/>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7158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CC72F6-C144-5508-40C5-E1B3FC085B94}"/>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4" name="Freeform: Shape 3">
              <a:extLst>
                <a:ext uri="{FF2B5EF4-FFF2-40B4-BE49-F238E27FC236}">
                  <a16:creationId xmlns:a16="http://schemas.microsoft.com/office/drawing/2014/main" id="{FF76D2EA-2C6E-B0B2-DC0D-F9EF636E5856}"/>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5" name="Freeform: Shape 4">
              <a:extLst>
                <a:ext uri="{FF2B5EF4-FFF2-40B4-BE49-F238E27FC236}">
                  <a16:creationId xmlns:a16="http://schemas.microsoft.com/office/drawing/2014/main" id="{90315871-F40F-D512-8E3F-B40F36BD4224}"/>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Freeform: Shape 5">
            <a:extLst>
              <a:ext uri="{FF2B5EF4-FFF2-40B4-BE49-F238E27FC236}">
                <a16:creationId xmlns:a16="http://schemas.microsoft.com/office/drawing/2014/main" id="{10C11C1A-EFCF-278A-D083-93F07D4DEA67}"/>
              </a:ext>
              <a:ext uri="{C183D7F6-B498-43B3-948B-1728B52AA6E4}">
                <adec:decorative xmlns:adec="http://schemas.microsoft.com/office/drawing/2017/decorative" val="1"/>
              </a:ext>
            </a:extLst>
          </p:cNvPr>
          <p:cNvSpPr/>
          <p:nvPr userDrawn="1"/>
        </p:nvSpPr>
        <p:spPr>
          <a:xfrm rot="10800000">
            <a:off x="10332231" y="4321742"/>
            <a:ext cx="1859768" cy="253625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Slide Number Placeholder 5">
            <a:extLst>
              <a:ext uri="{FF2B5EF4-FFF2-40B4-BE49-F238E27FC236}">
                <a16:creationId xmlns:a16="http://schemas.microsoft.com/office/drawing/2014/main" id="{5B1E4400-E511-F21B-0AFD-0D362BA52FF0}"/>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l">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02178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2">
    <p:bg>
      <p:bgPr>
        <a:solidFill>
          <a:schemeClr val="bg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41984E2-3225-05D3-3A3D-9D5F5840ED60}"/>
              </a:ext>
              <a:ext uri="{C183D7F6-B498-43B3-948B-1728B52AA6E4}">
                <adec:decorative xmlns:adec="http://schemas.microsoft.com/office/drawing/2017/decorative" val="1"/>
              </a:ext>
            </a:extLst>
          </p:cNvPr>
          <p:cNvSpPr/>
          <p:nvPr userDrawn="1"/>
        </p:nvSpPr>
        <p:spPr>
          <a:xfrm>
            <a:off x="-10955" y="0"/>
            <a:ext cx="6558260" cy="6858000"/>
          </a:xfrm>
          <a:custGeom>
            <a:avLst/>
            <a:gdLst>
              <a:gd name="connsiteX0" fmla="*/ 0 w 6558260"/>
              <a:gd name="connsiteY0" fmla="*/ 0 h 6858000"/>
              <a:gd name="connsiteX1" fmla="*/ 5115438 w 6558260"/>
              <a:gd name="connsiteY1" fmla="*/ 0 h 6858000"/>
              <a:gd name="connsiteX2" fmla="*/ 5238365 w 6558260"/>
              <a:gd name="connsiteY2" fmla="*/ 66359 h 6858000"/>
              <a:gd name="connsiteX3" fmla="*/ 6291520 w 6558260"/>
              <a:gd name="connsiteY3" fmla="*/ 1269725 h 6858000"/>
              <a:gd name="connsiteX4" fmla="*/ 6458331 w 6558260"/>
              <a:gd name="connsiteY4" fmla="*/ 3184523 h 6858000"/>
              <a:gd name="connsiteX5" fmla="*/ 5040408 w 6558260"/>
              <a:gd name="connsiteY5" fmla="*/ 4821851 h 6858000"/>
              <a:gd name="connsiteX6" fmla="*/ 4308904 w 6558260"/>
              <a:gd name="connsiteY6" fmla="*/ 5001158 h 6858000"/>
              <a:gd name="connsiteX7" fmla="*/ 2788379 w 6558260"/>
              <a:gd name="connsiteY7" fmla="*/ 5605778 h 6858000"/>
              <a:gd name="connsiteX8" fmla="*/ 1789804 w 6558260"/>
              <a:gd name="connsiteY8" fmla="*/ 6672529 h 6858000"/>
              <a:gd name="connsiteX9" fmla="*/ 1681243 w 6558260"/>
              <a:gd name="connsiteY9" fmla="*/ 6840787 h 6858000"/>
              <a:gd name="connsiteX10" fmla="*/ 1670576 w 6558260"/>
              <a:gd name="connsiteY10" fmla="*/ 6858000 h 6858000"/>
              <a:gd name="connsiteX11" fmla="*/ 0 w 655826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260" h="6858000">
                <a:moveTo>
                  <a:pt x="0" y="0"/>
                </a:moveTo>
                <a:lnTo>
                  <a:pt x="5115438" y="0"/>
                </a:lnTo>
                <a:lnTo>
                  <a:pt x="5238365" y="66359"/>
                </a:lnTo>
                <a:cubicBezTo>
                  <a:pt x="5682224" y="338566"/>
                  <a:pt x="6040902" y="730462"/>
                  <a:pt x="6291520" y="1269725"/>
                </a:cubicBezTo>
                <a:cubicBezTo>
                  <a:pt x="6564184" y="1856367"/>
                  <a:pt x="6642164" y="2496371"/>
                  <a:pt x="6458331" y="3184523"/>
                </a:cubicBezTo>
                <a:cubicBezTo>
                  <a:pt x="6242848" y="3991449"/>
                  <a:pt x="5757187" y="4528124"/>
                  <a:pt x="5040408" y="4821851"/>
                </a:cubicBezTo>
                <a:cubicBezTo>
                  <a:pt x="4800781" y="4920015"/>
                  <a:pt x="4554699" y="4955733"/>
                  <a:pt x="4308904" y="5001158"/>
                </a:cubicBezTo>
                <a:cubicBezTo>
                  <a:pt x="3777583" y="5099178"/>
                  <a:pt x="3264096" y="5274085"/>
                  <a:pt x="2788379" y="5605778"/>
                </a:cubicBezTo>
                <a:cubicBezTo>
                  <a:pt x="2387773" y="5884873"/>
                  <a:pt x="2065959" y="6252666"/>
                  <a:pt x="1789804" y="6672529"/>
                </a:cubicBezTo>
                <a:cubicBezTo>
                  <a:pt x="1751257" y="6731138"/>
                  <a:pt x="1715181" y="6787110"/>
                  <a:pt x="1681243" y="6840787"/>
                </a:cubicBezTo>
                <a:lnTo>
                  <a:pt x="167057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070813B7-403A-9A3E-5E5C-44C1680DE4C3}"/>
              </a:ext>
              <a:ext uri="{C183D7F6-B498-43B3-948B-1728B52AA6E4}">
                <adec:decorative xmlns:adec="http://schemas.microsoft.com/office/drawing/2017/decorative" val="1"/>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 uri="{C183D7F6-B498-43B3-948B-1728B52AA6E4}">
                <adec:decorative xmlns:adec="http://schemas.microsoft.com/office/drawing/2017/decorative" val="1"/>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 uri="{C183D7F6-B498-43B3-948B-1728B52AA6E4}">
                <adec:decorative xmlns:adec="http://schemas.microsoft.com/office/drawing/2017/decorative" val="1"/>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1001467" y="914400"/>
            <a:ext cx="5641848" cy="5029200"/>
          </a:xfrm>
        </p:spPr>
        <p:txBody>
          <a:bodyPr anchor="ctr" anchorCtr="0"/>
          <a:lstStyle>
            <a:lvl1pPr algn="l">
              <a:defRPr sz="320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hasCustomPrompt="1"/>
          </p:nvPr>
        </p:nvSpPr>
        <p:spPr>
          <a:xfrm>
            <a:off x="6868956" y="1143000"/>
            <a:ext cx="4190999" cy="4679830"/>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057562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2">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890132-DB42-A903-1EAB-CA29D3F04340}"/>
              </a:ext>
            </a:extLst>
          </p:cNvPr>
          <p:cNvSpPr>
            <a:spLocks noGrp="1"/>
          </p:cNvSpPr>
          <p:nvPr>
            <p:ph type="title" hasCustomPrompt="1"/>
          </p:nvPr>
        </p:nvSpPr>
        <p:spPr>
          <a:xfrm>
            <a:off x="914400" y="914400"/>
            <a:ext cx="5641848" cy="5029200"/>
          </a:xfrm>
        </p:spPr>
        <p:txBody>
          <a:bodyPr anchor="ctr"/>
          <a:lstStyle>
            <a:lvl1pPr>
              <a:lnSpc>
                <a:spcPct val="75000"/>
              </a:lnSpc>
              <a:defRPr sz="4800"/>
            </a:lvl1pPr>
          </a:lstStyle>
          <a:p>
            <a:r>
              <a:rPr lang="en-US" dirty="0"/>
              <a:t>click to add title</a:t>
            </a:r>
          </a:p>
        </p:txBody>
      </p:sp>
      <p:pic>
        <p:nvPicPr>
          <p:cNvPr id="9" name="Picture 8">
            <a:extLst>
              <a:ext uri="{FF2B5EF4-FFF2-40B4-BE49-F238E27FC236}">
                <a16:creationId xmlns:a16="http://schemas.microsoft.com/office/drawing/2014/main" id="{B5ED90D1-D640-D115-6711-35DE812FC014}"/>
              </a:ext>
              <a:ext uri="{C183D7F6-B498-43B3-948B-1728B52AA6E4}">
                <adec:decorative xmlns:adec="http://schemas.microsoft.com/office/drawing/2017/decorative" val="1"/>
              </a:ext>
            </a:extLst>
          </p:cNvPr>
          <p:cNvPicPr>
            <a:picLocks noChangeAspect="1"/>
          </p:cNvPicPr>
          <p:nvPr userDrawn="1"/>
        </p:nvPicPr>
        <p:blipFill rotWithShape="1">
          <a:blip r:embed="rId2">
            <a:alphaModFix/>
          </a:blip>
          <a:srcRect r="30186" b="9728"/>
          <a:stretch/>
        </p:blipFill>
        <p:spPr>
          <a:xfrm>
            <a:off x="6768197" y="1875319"/>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 uri="{C183D7F6-B498-43B3-948B-1728B52AA6E4}">
                <adec:decorative xmlns:adec="http://schemas.microsoft.com/office/drawing/2017/decorative" val="1"/>
              </a:ext>
            </a:extLst>
          </p:cNvPr>
          <p:cNvSpPr/>
          <p:nvPr userDrawn="1"/>
        </p:nvSpPr>
        <p:spPr>
          <a:xfrm>
            <a:off x="6867286" y="1"/>
            <a:ext cx="5324716" cy="6417732"/>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401941" y="0"/>
            <a:ext cx="4790059" cy="6587067"/>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t">
            <a:no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5971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bg2"/>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24A04BE-9BA3-80DD-EE68-A8B8BA08532B}"/>
              </a:ext>
              <a:ext uri="{C183D7F6-B498-43B3-948B-1728B52AA6E4}">
                <adec:decorative xmlns:adec="http://schemas.microsoft.com/office/drawing/2017/decorative" val="1"/>
              </a:ext>
            </a:extLst>
          </p:cNvPr>
          <p:cNvSpPr/>
          <p:nvPr userDrawn="1"/>
        </p:nvSpPr>
        <p:spPr>
          <a:xfrm>
            <a:off x="6918777" y="0"/>
            <a:ext cx="5288935" cy="6857999"/>
          </a:xfrm>
          <a:custGeom>
            <a:avLst/>
            <a:gdLst>
              <a:gd name="connsiteX0" fmla="*/ 5288935 w 5288935"/>
              <a:gd name="connsiteY0" fmla="*/ 5846993 h 6857999"/>
              <a:gd name="connsiteX1" fmla="*/ 5288935 w 5288935"/>
              <a:gd name="connsiteY1" fmla="*/ 6857999 h 6857999"/>
              <a:gd name="connsiteX2" fmla="*/ 4837168 w 5288935"/>
              <a:gd name="connsiteY2" fmla="*/ 6857999 h 6857999"/>
              <a:gd name="connsiteX3" fmla="*/ 4970284 w 5288935"/>
              <a:gd name="connsiteY3" fmla="*/ 6566499 h 6857999"/>
              <a:gd name="connsiteX4" fmla="*/ 5151893 w 5288935"/>
              <a:gd name="connsiteY4" fmla="*/ 6167371 h 6857999"/>
              <a:gd name="connsiteX5" fmla="*/ 13164 w 5288935"/>
              <a:gd name="connsiteY5" fmla="*/ 0 h 6857999"/>
              <a:gd name="connsiteX6" fmla="*/ 5288935 w 5288935"/>
              <a:gd name="connsiteY6" fmla="*/ 0 h 6857999"/>
              <a:gd name="connsiteX7" fmla="*/ 5288935 w 5288935"/>
              <a:gd name="connsiteY7" fmla="*/ 3411849 h 6857999"/>
              <a:gd name="connsiteX8" fmla="*/ 5247557 w 5288935"/>
              <a:gd name="connsiteY8" fmla="*/ 3366169 h 6857999"/>
              <a:gd name="connsiteX9" fmla="*/ 333189 w 5288935"/>
              <a:gd name="connsiteY9" fmla="*/ 1342399 h 6857999"/>
              <a:gd name="connsiteX10" fmla="*/ 10627 w 5288935"/>
              <a:gd name="connsiteY10"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8935" h="6857999">
                <a:moveTo>
                  <a:pt x="5288935" y="5846993"/>
                </a:moveTo>
                <a:lnTo>
                  <a:pt x="5288935" y="6857999"/>
                </a:lnTo>
                <a:lnTo>
                  <a:pt x="4837168" y="6857999"/>
                </a:lnTo>
                <a:lnTo>
                  <a:pt x="4970284" y="6566499"/>
                </a:lnTo>
                <a:cubicBezTo>
                  <a:pt x="5031407" y="6433649"/>
                  <a:pt x="5092600" y="6300408"/>
                  <a:pt x="5151893" y="6167371"/>
                </a:cubicBezTo>
                <a:close/>
                <a:moveTo>
                  <a:pt x="13164" y="0"/>
                </a:moveTo>
                <a:lnTo>
                  <a:pt x="5288935" y="0"/>
                </a:lnTo>
                <a:lnTo>
                  <a:pt x="5288935" y="3411849"/>
                </a:lnTo>
                <a:lnTo>
                  <a:pt x="5247557" y="3366169"/>
                </a:lnTo>
                <a:cubicBezTo>
                  <a:pt x="4159360" y="2292541"/>
                  <a:pt x="1405487" y="3120418"/>
                  <a:pt x="333189" y="1342399"/>
                </a:cubicBezTo>
                <a:cubicBezTo>
                  <a:pt x="249159" y="1202652"/>
                  <a:pt x="-60917" y="673160"/>
                  <a:pt x="10627" y="17156"/>
                </a:cubicBezTo>
                <a:close/>
              </a:path>
            </a:pathLst>
          </a:custGeom>
          <a:solidFill>
            <a:schemeClr val="accent4">
              <a:alpha val="50242"/>
            </a:schemeClr>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 uri="{C183D7F6-B498-43B3-948B-1728B52AA6E4}">
                <adec:decorative xmlns:adec="http://schemas.microsoft.com/office/drawing/2017/decorative" val="1"/>
              </a:ext>
            </a:extLst>
          </p:cNvPr>
          <p:cNvSpPr/>
          <p:nvPr userDrawn="1"/>
        </p:nvSpPr>
        <p:spPr>
          <a:xfrm rot="10800000" flipH="1">
            <a:off x="0" y="-26179"/>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 uri="{C183D7F6-B498-43B3-948B-1728B52AA6E4}">
                <adec:decorative xmlns:adec="http://schemas.microsoft.com/office/drawing/2017/decorative" val="1"/>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852384F4-F6AD-F668-A66B-AEFD70995F3B}"/>
              </a:ext>
            </a:extLst>
          </p:cNvPr>
          <p:cNvSpPr>
            <a:spLocks noGrp="1"/>
          </p:cNvSpPr>
          <p:nvPr>
            <p:ph type="title" hasCustomPrompt="1"/>
          </p:nvPr>
        </p:nvSpPr>
        <p:spPr>
          <a:xfrm>
            <a:off x="5827205" y="914400"/>
            <a:ext cx="5449824" cy="3538728"/>
          </a:xfrm>
        </p:spPr>
        <p:txBody>
          <a:bodyPr anchor="b"/>
          <a:lstStyle>
            <a:lvl1pPr>
              <a:lnSpc>
                <a:spcPct val="75000"/>
              </a:lnSpc>
              <a:defRPr sz="4800">
                <a:solidFill>
                  <a:schemeClr val="tx1"/>
                </a:solidFill>
              </a:defRPr>
            </a:lvl1pPr>
          </a:lstStyle>
          <a:p>
            <a:r>
              <a:rPr lang="en-US" dirty="0"/>
              <a:t>click to add title</a:t>
            </a:r>
          </a:p>
        </p:txBody>
      </p:sp>
      <p:sp>
        <p:nvSpPr>
          <p:cNvPr id="5" name="Picture Placeholder 4">
            <a:extLst>
              <a:ext uri="{FF2B5EF4-FFF2-40B4-BE49-F238E27FC236}">
                <a16:creationId xmlns:a16="http://schemas.microsoft.com/office/drawing/2014/main" id="{1AA0A37B-4C20-7766-0623-4E06EA6A5C83}"/>
              </a:ext>
            </a:extLst>
          </p:cNvPr>
          <p:cNvSpPr>
            <a:spLocks noGrp="1"/>
          </p:cNvSpPr>
          <p:nvPr>
            <p:ph type="pic" sz="quarter" idx="11"/>
          </p:nvPr>
        </p:nvSpPr>
        <p:spPr>
          <a:xfrm>
            <a:off x="-1" y="261780"/>
            <a:ext cx="5046134" cy="6596220"/>
          </a:xfrm>
          <a:custGeom>
            <a:avLst/>
            <a:gdLst>
              <a:gd name="connsiteX0" fmla="*/ 184819 w 5046134"/>
              <a:gd name="connsiteY0" fmla="*/ 2431 h 6596220"/>
              <a:gd name="connsiteX1" fmla="*/ 3414011 w 5046134"/>
              <a:gd name="connsiteY1" fmla="*/ 979324 h 6596220"/>
              <a:gd name="connsiteX2" fmla="*/ 5034288 w 5046134"/>
              <a:gd name="connsiteY2" fmla="*/ 4832904 h 6596220"/>
              <a:gd name="connsiteX3" fmla="*/ 5046134 w 5046134"/>
              <a:gd name="connsiteY3" fmla="*/ 5085904 h 6596220"/>
              <a:gd name="connsiteX4" fmla="*/ 5046134 w 5046134"/>
              <a:gd name="connsiteY4" fmla="*/ 5736037 h 6596220"/>
              <a:gd name="connsiteX5" fmla="*/ 5031481 w 5046134"/>
              <a:gd name="connsiteY5" fmla="*/ 6021198 h 6596220"/>
              <a:gd name="connsiteX6" fmla="*/ 4991180 w 5046134"/>
              <a:gd name="connsiteY6" fmla="*/ 6417518 h 6596220"/>
              <a:gd name="connsiteX7" fmla="*/ 4964840 w 5046134"/>
              <a:gd name="connsiteY7" fmla="*/ 6596220 h 6596220"/>
              <a:gd name="connsiteX8" fmla="*/ 0 w 5046134"/>
              <a:gd name="connsiteY8" fmla="*/ 6596220 h 6596220"/>
              <a:gd name="connsiteX9" fmla="*/ 0 w 5046134"/>
              <a:gd name="connsiteY9" fmla="*/ 11979 h 659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6134" h="6596220">
                <a:moveTo>
                  <a:pt x="184819" y="2431"/>
                </a:moveTo>
                <a:cubicBezTo>
                  <a:pt x="1439107" y="-30530"/>
                  <a:pt x="2603639" y="270589"/>
                  <a:pt x="3414011" y="979324"/>
                </a:cubicBezTo>
                <a:cubicBezTo>
                  <a:pt x="4354193" y="1801574"/>
                  <a:pt x="4922268" y="3264010"/>
                  <a:pt x="5034288" y="4832904"/>
                </a:cubicBezTo>
                <a:lnTo>
                  <a:pt x="5046134" y="5085904"/>
                </a:lnTo>
                <a:lnTo>
                  <a:pt x="5046134" y="5736037"/>
                </a:lnTo>
                <a:lnTo>
                  <a:pt x="5031481" y="6021198"/>
                </a:lnTo>
                <a:cubicBezTo>
                  <a:pt x="5021376" y="6153595"/>
                  <a:pt x="5007959" y="6285805"/>
                  <a:pt x="4991180" y="6417518"/>
                </a:cubicBezTo>
                <a:lnTo>
                  <a:pt x="4964840" y="6596220"/>
                </a:lnTo>
                <a:lnTo>
                  <a:pt x="0" y="6596220"/>
                </a:lnTo>
                <a:lnTo>
                  <a:pt x="0" y="11979"/>
                </a:lnTo>
                <a:close/>
              </a:path>
            </a:pathLst>
          </a:custGeom>
          <a:solidFill>
            <a:schemeClr val="bg2"/>
          </a:solidFill>
        </p:spPr>
        <p:txBody>
          <a:bodyPr wrap="square" tIns="914400">
            <a:noAutofit/>
          </a:bodyPr>
          <a:lstStyle>
            <a:lvl1pPr marL="0" indent="0">
              <a:buNone/>
              <a:defRPr sz="2000">
                <a:solidFill>
                  <a:schemeClr val="tx1"/>
                </a:solidFill>
              </a:defRPr>
            </a:lvl1pPr>
          </a:lstStyle>
          <a:p>
            <a:r>
              <a:rPr lang="en-US"/>
              <a:t>Click icon to add picture</a:t>
            </a:r>
            <a:endParaRPr lang="en-US" dirty="0"/>
          </a:p>
        </p:txBody>
      </p:sp>
      <p:sp>
        <p:nvSpPr>
          <p:cNvPr id="9" name="Content Placeholder 2">
            <a:extLst>
              <a:ext uri="{FF2B5EF4-FFF2-40B4-BE49-F238E27FC236}">
                <a16:creationId xmlns:a16="http://schemas.microsoft.com/office/drawing/2014/main" id="{83E1E65B-8F03-21A6-6A59-95F0691D8856}"/>
              </a:ext>
            </a:extLst>
          </p:cNvPr>
          <p:cNvSpPr>
            <a:spLocks noGrp="1"/>
          </p:cNvSpPr>
          <p:nvPr>
            <p:ph idx="10" hasCustomPrompt="1"/>
          </p:nvPr>
        </p:nvSpPr>
        <p:spPr>
          <a:xfrm>
            <a:off x="5827204" y="4681728"/>
            <a:ext cx="5449824" cy="1280160"/>
          </a:xfrm>
        </p:spPr>
        <p:txBody>
          <a:bodyPr>
            <a:noAutofit/>
          </a:bodyPr>
          <a:lstStyle>
            <a:lvl1pPr marL="0" indent="0">
              <a:buFont typeface="Courier New" panose="02070309020205020404" pitchFamily="49" charset="0"/>
              <a:buNone/>
              <a:defRPr sz="2400" b="0" cap="all" baseline="0"/>
            </a:lvl1pPr>
            <a:lvl2pPr>
              <a:defRPr sz="2400"/>
            </a:lvl2pPr>
            <a:lvl3pPr>
              <a:defRPr sz="2400"/>
            </a:lvl3pPr>
            <a:lvl4pPr>
              <a:defRPr sz="2400"/>
            </a:lvl4pPr>
            <a:lvl5pPr>
              <a:defRPr sz="2400"/>
            </a:lvl5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7">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639877-C4A6-4E44-C600-FE3C6CD5F187}"/>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9" name="Freeform: Shape 8">
              <a:extLst>
                <a:ext uri="{FF2B5EF4-FFF2-40B4-BE49-F238E27FC236}">
                  <a16:creationId xmlns:a16="http://schemas.microsoft.com/office/drawing/2014/main" id="{F0439AA5-A7EE-A20E-BB67-D356776D0B21}"/>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39E752F7-61F0-6779-9E8E-3541BFF7D2CF}"/>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Title 1">
            <a:extLst>
              <a:ext uri="{FF2B5EF4-FFF2-40B4-BE49-F238E27FC236}">
                <a16:creationId xmlns:a16="http://schemas.microsoft.com/office/drawing/2014/main" id="{FA7EBEDF-950A-F10B-DA20-24FB521457FC}"/>
              </a:ext>
            </a:extLst>
          </p:cNvPr>
          <p:cNvSpPr>
            <a:spLocks noGrp="1"/>
          </p:cNvSpPr>
          <p:nvPr>
            <p:ph type="title" hasCustomPrompt="1"/>
          </p:nvPr>
        </p:nvSpPr>
        <p:spPr>
          <a:xfrm>
            <a:off x="914400" y="914400"/>
            <a:ext cx="7534656" cy="914400"/>
          </a:xfrm>
        </p:spPr>
        <p:txBody>
          <a:bodyPr anchor="b" anchorCtr="0"/>
          <a:lstStyle>
            <a:lvl1pPr>
              <a:defRPr sz="3200"/>
            </a:lvl1pPr>
          </a:lstStyle>
          <a:p>
            <a:r>
              <a:rPr lang="en-US" dirty="0"/>
              <a:t>click to add title</a:t>
            </a:r>
          </a:p>
        </p:txBody>
      </p:sp>
      <p:sp>
        <p:nvSpPr>
          <p:cNvPr id="12" name="Freeform 11">
            <a:extLst>
              <a:ext uri="{FF2B5EF4-FFF2-40B4-BE49-F238E27FC236}">
                <a16:creationId xmlns:a16="http://schemas.microsoft.com/office/drawing/2014/main" id="{6FD0E545-8D0D-B848-836A-23CEBCD6B0A5}"/>
              </a:ext>
              <a:ext uri="{C183D7F6-B498-43B3-948B-1728B52AA6E4}">
                <adec:decorative xmlns:adec="http://schemas.microsoft.com/office/drawing/2017/decorative" val="1"/>
              </a:ext>
            </a:extLst>
          </p:cNvPr>
          <p:cNvSpPr/>
          <p:nvPr userDrawn="1"/>
        </p:nvSpPr>
        <p:spPr>
          <a:xfrm rot="10800000">
            <a:off x="-1" y="5010313"/>
            <a:ext cx="3307890" cy="1876021"/>
          </a:xfrm>
          <a:custGeom>
            <a:avLst/>
            <a:gdLst>
              <a:gd name="connsiteX0" fmla="*/ 3307890 w 3307890"/>
              <a:gd name="connsiteY0" fmla="*/ 1876021 h 1876021"/>
              <a:gd name="connsiteX1" fmla="*/ 3062737 w 3307890"/>
              <a:gd name="connsiteY1" fmla="*/ 1792455 h 1876021"/>
              <a:gd name="connsiteX2" fmla="*/ 56315 w 3307890"/>
              <a:gd name="connsiteY2" fmla="*/ 110172 h 1876021"/>
              <a:gd name="connsiteX3" fmla="*/ 0 w 3307890"/>
              <a:gd name="connsiteY3" fmla="*/ 0 h 1876021"/>
              <a:gd name="connsiteX4" fmla="*/ 3307890 w 3307890"/>
              <a:gd name="connsiteY4" fmla="*/ 0 h 187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890" h="1876021">
                <a:moveTo>
                  <a:pt x="3307890" y="1876021"/>
                </a:moveTo>
                <a:lnTo>
                  <a:pt x="3062737" y="1792455"/>
                </a:lnTo>
                <a:cubicBezTo>
                  <a:pt x="1499256" y="1257872"/>
                  <a:pt x="548396" y="895598"/>
                  <a:pt x="56315" y="110172"/>
                </a:cubicBezTo>
                <a:lnTo>
                  <a:pt x="0" y="0"/>
                </a:lnTo>
                <a:lnTo>
                  <a:pt x="3307890" y="0"/>
                </a:lnTo>
                <a:close/>
              </a:path>
            </a:pathLst>
          </a:custGeom>
          <a:solidFill>
            <a:schemeClr val="accent2">
              <a:alpha val="6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5" name="Freeform 14">
            <a:extLst>
              <a:ext uri="{FF2B5EF4-FFF2-40B4-BE49-F238E27FC236}">
                <a16:creationId xmlns:a16="http://schemas.microsoft.com/office/drawing/2014/main" id="{7114E853-6F7C-9899-77FD-0E77D0A86207}"/>
              </a:ext>
              <a:ext uri="{C183D7F6-B498-43B3-948B-1728B52AA6E4}">
                <adec:decorative xmlns:adec="http://schemas.microsoft.com/office/drawing/2017/decorative" val="1"/>
              </a:ext>
            </a:extLst>
          </p:cNvPr>
          <p:cNvSpPr/>
          <p:nvPr userDrawn="1"/>
        </p:nvSpPr>
        <p:spPr>
          <a:xfrm rot="10800000">
            <a:off x="9394047" y="4650286"/>
            <a:ext cx="1859768" cy="2207713"/>
          </a:xfrm>
          <a:custGeom>
            <a:avLst/>
            <a:gdLst>
              <a:gd name="connsiteX0" fmla="*/ 0 w 1859768"/>
              <a:gd name="connsiteY0" fmla="*/ 118614 h 2207713"/>
              <a:gd name="connsiteX1" fmla="*/ 0 w 1859768"/>
              <a:gd name="connsiteY1" fmla="*/ 29419 h 2207713"/>
              <a:gd name="connsiteX2" fmla="*/ 16244 w 1859768"/>
              <a:gd name="connsiteY2" fmla="*/ 0 h 2207713"/>
              <a:gd name="connsiteX3" fmla="*/ 68915 w 1859768"/>
              <a:gd name="connsiteY3" fmla="*/ 0 h 2207713"/>
              <a:gd name="connsiteX4" fmla="*/ 1715656 w 1859768"/>
              <a:gd name="connsiteY4" fmla="*/ 494800 h 2207713"/>
              <a:gd name="connsiteX5" fmla="*/ 1683714 w 1859768"/>
              <a:gd name="connsiteY5" fmla="*/ 491216 h 2207713"/>
              <a:gd name="connsiteX6" fmla="*/ 1337678 w 1859768"/>
              <a:gd name="connsiteY6" fmla="*/ 431097 h 2207713"/>
              <a:gd name="connsiteX7" fmla="*/ 950852 w 1859768"/>
              <a:gd name="connsiteY7" fmla="*/ 31845 h 2207713"/>
              <a:gd name="connsiteX8" fmla="*/ 938957 w 1859768"/>
              <a:gd name="connsiteY8" fmla="*/ 0 h 2207713"/>
              <a:gd name="connsiteX9" fmla="*/ 1152830 w 1859768"/>
              <a:gd name="connsiteY9" fmla="*/ 0 h 2207713"/>
              <a:gd name="connsiteX10" fmla="*/ 1267279 w 1859768"/>
              <a:gd name="connsiteY10" fmla="*/ 105940 h 2207713"/>
              <a:gd name="connsiteX11" fmla="*/ 1390620 w 1859768"/>
              <a:gd name="connsiteY11" fmla="*/ 219990 h 2207713"/>
              <a:gd name="connsiteX12" fmla="*/ 1376706 w 1859768"/>
              <a:gd name="connsiteY12" fmla="*/ 237482 h 2207713"/>
              <a:gd name="connsiteX13" fmla="*/ 1213653 w 1859768"/>
              <a:gd name="connsiteY13" fmla="*/ 110730 h 2207713"/>
              <a:gd name="connsiteX14" fmla="*/ 1013214 w 1859768"/>
              <a:gd name="connsiteY14" fmla="*/ 4927 h 2207713"/>
              <a:gd name="connsiteX15" fmla="*/ 1634702 w 1859768"/>
              <a:gd name="connsiteY15" fmla="*/ 427133 h 2207713"/>
              <a:gd name="connsiteX16" fmla="*/ 1297389 w 1859768"/>
              <a:gd name="connsiteY16" fmla="*/ 8655 h 2207713"/>
              <a:gd name="connsiteX17" fmla="*/ 1259059 w 1859768"/>
              <a:gd name="connsiteY17" fmla="*/ 0 h 2207713"/>
              <a:gd name="connsiteX18" fmla="*/ 1410415 w 1859768"/>
              <a:gd name="connsiteY18" fmla="*/ 0 h 2207713"/>
              <a:gd name="connsiteX19" fmla="*/ 1499716 w 1859768"/>
              <a:gd name="connsiteY19" fmla="*/ 66646 h 2207713"/>
              <a:gd name="connsiteX20" fmla="*/ 1637128 w 1859768"/>
              <a:gd name="connsiteY20" fmla="*/ 256403 h 2207713"/>
              <a:gd name="connsiteX21" fmla="*/ 1744255 w 1859768"/>
              <a:gd name="connsiteY21" fmla="*/ 480278 h 2207713"/>
              <a:gd name="connsiteX22" fmla="*/ 1715656 w 1859768"/>
              <a:gd name="connsiteY22" fmla="*/ 494800 h 2207713"/>
              <a:gd name="connsiteX23" fmla="*/ 118121 w 1859768"/>
              <a:gd name="connsiteY23" fmla="*/ 857786 h 2207713"/>
              <a:gd name="connsiteX24" fmla="*/ 433985 w 1859768"/>
              <a:gd name="connsiteY24" fmla="*/ 43220 h 2207713"/>
              <a:gd name="connsiteX25" fmla="*/ 374233 w 1859768"/>
              <a:gd name="connsiteY25" fmla="*/ 191214 h 2207713"/>
              <a:gd name="connsiteX26" fmla="*/ 330862 w 1859768"/>
              <a:gd name="connsiteY26" fmla="*/ 340269 h 2207713"/>
              <a:gd name="connsiteX27" fmla="*/ 304211 w 1859768"/>
              <a:gd name="connsiteY27" fmla="*/ 324744 h 2207713"/>
              <a:gd name="connsiteX28" fmla="*/ 328152 w 1859768"/>
              <a:gd name="connsiteY28" fmla="*/ 127918 h 2207713"/>
              <a:gd name="connsiteX29" fmla="*/ 118121 w 1859768"/>
              <a:gd name="connsiteY29" fmla="*/ 857786 h 2207713"/>
              <a:gd name="connsiteX30" fmla="*/ 74903 w 1859768"/>
              <a:gd name="connsiteY30" fmla="*/ 966935 h 2207713"/>
              <a:gd name="connsiteX31" fmla="*/ 69491 w 1859768"/>
              <a:gd name="connsiteY31" fmla="*/ 504187 h 2207713"/>
              <a:gd name="connsiteX32" fmla="*/ 326258 w 1859768"/>
              <a:gd name="connsiteY32" fmla="*/ 28833 h 2207713"/>
              <a:gd name="connsiteX33" fmla="*/ 351236 w 1859768"/>
              <a:gd name="connsiteY33" fmla="*/ 0 h 2207713"/>
              <a:gd name="connsiteX34" fmla="*/ 500166 w 1859768"/>
              <a:gd name="connsiteY34" fmla="*/ 0 h 2207713"/>
              <a:gd name="connsiteX35" fmla="*/ 501007 w 1859768"/>
              <a:gd name="connsiteY35" fmla="*/ 11785 h 2207713"/>
              <a:gd name="connsiteX36" fmla="*/ 245786 w 1859768"/>
              <a:gd name="connsiteY36" fmla="*/ 835475 h 2207713"/>
              <a:gd name="connsiteX37" fmla="*/ 74903 w 1859768"/>
              <a:gd name="connsiteY37" fmla="*/ 966935 h 2207713"/>
              <a:gd name="connsiteX38" fmla="*/ 1661942 w 1859768"/>
              <a:gd name="connsiteY38" fmla="*/ 1353812 h 2207713"/>
              <a:gd name="connsiteX39" fmla="*/ 1749989 w 1859768"/>
              <a:gd name="connsiteY39" fmla="*/ 1342230 h 2207713"/>
              <a:gd name="connsiteX40" fmla="*/ 1312677 w 1859768"/>
              <a:gd name="connsiteY40" fmla="*/ 968809 h 2207713"/>
              <a:gd name="connsiteX41" fmla="*/ 1232104 w 1859768"/>
              <a:gd name="connsiteY41" fmla="*/ 979836 h 2207713"/>
              <a:gd name="connsiteX42" fmla="*/ 1510925 w 1859768"/>
              <a:gd name="connsiteY42" fmla="*/ 1199562 h 2207713"/>
              <a:gd name="connsiteX43" fmla="*/ 1217072 w 1859768"/>
              <a:gd name="connsiteY43" fmla="*/ 1054216 h 2207713"/>
              <a:gd name="connsiteX44" fmla="*/ 1661942 w 1859768"/>
              <a:gd name="connsiteY44" fmla="*/ 1353812 h 2207713"/>
              <a:gd name="connsiteX45" fmla="*/ 394807 w 1859768"/>
              <a:gd name="connsiteY45" fmla="*/ 1626455 h 2207713"/>
              <a:gd name="connsiteX46" fmla="*/ 466693 w 1859768"/>
              <a:gd name="connsiteY46" fmla="*/ 1595017 h 2207713"/>
              <a:gd name="connsiteX47" fmla="*/ 650821 w 1859768"/>
              <a:gd name="connsiteY47" fmla="*/ 1077380 h 2207713"/>
              <a:gd name="connsiteX48" fmla="*/ 591587 w 1859768"/>
              <a:gd name="connsiteY48" fmla="*/ 974474 h 2207713"/>
              <a:gd name="connsiteX49" fmla="*/ 557216 w 1859768"/>
              <a:gd name="connsiteY49" fmla="*/ 1094794 h 2207713"/>
              <a:gd name="connsiteX50" fmla="*/ 486148 w 1859768"/>
              <a:gd name="connsiteY50" fmla="*/ 1388665 h 2207713"/>
              <a:gd name="connsiteX51" fmla="*/ 452079 w 1859768"/>
              <a:gd name="connsiteY51" fmla="*/ 1431607 h 2207713"/>
              <a:gd name="connsiteX52" fmla="*/ 430714 w 1859768"/>
              <a:gd name="connsiteY52" fmla="*/ 1420233 h 2207713"/>
              <a:gd name="connsiteX53" fmla="*/ 493238 w 1859768"/>
              <a:gd name="connsiteY53" fmla="*/ 1142201 h 2207713"/>
              <a:gd name="connsiteX54" fmla="*/ 394807 w 1859768"/>
              <a:gd name="connsiteY54" fmla="*/ 1626455 h 2207713"/>
              <a:gd name="connsiteX55" fmla="*/ 1315388 w 1859768"/>
              <a:gd name="connsiteY55" fmla="*/ 2115696 h 2207713"/>
              <a:gd name="connsiteX56" fmla="*/ 1031118 w 1859768"/>
              <a:gd name="connsiteY56" fmla="*/ 1312715 h 2207713"/>
              <a:gd name="connsiteX57" fmla="*/ 1129348 w 1859768"/>
              <a:gd name="connsiteY57" fmla="*/ 1549780 h 2207713"/>
              <a:gd name="connsiteX58" fmla="*/ 1248211 w 1859768"/>
              <a:gd name="connsiteY58" fmla="*/ 1771927 h 2207713"/>
              <a:gd name="connsiteX59" fmla="*/ 1198290 w 1859768"/>
              <a:gd name="connsiteY59" fmla="*/ 1766808 h 2207713"/>
              <a:gd name="connsiteX60" fmla="*/ 990681 w 1859768"/>
              <a:gd name="connsiteY60" fmla="*/ 1391341 h 2207713"/>
              <a:gd name="connsiteX61" fmla="*/ 1315388 w 1859768"/>
              <a:gd name="connsiteY61" fmla="*/ 2115696 h 2207713"/>
              <a:gd name="connsiteX62" fmla="*/ 1350109 w 1859768"/>
              <a:gd name="connsiteY62" fmla="*/ 2206800 h 2207713"/>
              <a:gd name="connsiteX63" fmla="*/ 1016305 w 1859768"/>
              <a:gd name="connsiteY63" fmla="*/ 1939402 h 2207713"/>
              <a:gd name="connsiteX64" fmla="*/ 915052 w 1859768"/>
              <a:gd name="connsiteY64" fmla="*/ 1399068 h 2207713"/>
              <a:gd name="connsiteX65" fmla="*/ 854782 w 1859768"/>
              <a:gd name="connsiteY65" fmla="*/ 932137 h 2207713"/>
              <a:gd name="connsiteX66" fmla="*/ 770773 w 1859768"/>
              <a:gd name="connsiteY66" fmla="*/ 875318 h 2207713"/>
              <a:gd name="connsiteX67" fmla="*/ 825964 w 1859768"/>
              <a:gd name="connsiteY67" fmla="*/ 823117 h 2207713"/>
              <a:gd name="connsiteX68" fmla="*/ 778651 w 1859768"/>
              <a:gd name="connsiteY68" fmla="*/ 628353 h 2207713"/>
              <a:gd name="connsiteX69" fmla="*/ 674057 w 1859768"/>
              <a:gd name="connsiteY69" fmla="*/ 806473 h 2207713"/>
              <a:gd name="connsiteX70" fmla="*/ 678691 w 1859768"/>
              <a:gd name="connsiteY70" fmla="*/ 987300 h 2207713"/>
              <a:gd name="connsiteX71" fmla="*/ 573399 w 1859768"/>
              <a:gd name="connsiteY71" fmla="*/ 1572793 h 2207713"/>
              <a:gd name="connsiteX72" fmla="*/ 448294 w 1859768"/>
              <a:gd name="connsiteY72" fmla="*/ 1671763 h 2207713"/>
              <a:gd name="connsiteX73" fmla="*/ 347341 w 1859768"/>
              <a:gd name="connsiteY73" fmla="*/ 1644762 h 2207713"/>
              <a:gd name="connsiteX74" fmla="*/ 322256 w 1859768"/>
              <a:gd name="connsiteY74" fmla="*/ 1459939 h 2207713"/>
              <a:gd name="connsiteX75" fmla="*/ 495295 w 1859768"/>
              <a:gd name="connsiteY75" fmla="*/ 1011735 h 2207713"/>
              <a:gd name="connsiteX76" fmla="*/ 631502 w 1859768"/>
              <a:gd name="connsiteY76" fmla="*/ 767246 h 2207713"/>
              <a:gd name="connsiteX77" fmla="*/ 678184 w 1859768"/>
              <a:gd name="connsiteY77" fmla="*/ 678226 h 2207713"/>
              <a:gd name="connsiteX78" fmla="*/ 718531 w 1859768"/>
              <a:gd name="connsiteY78" fmla="*/ 365894 h 2207713"/>
              <a:gd name="connsiteX79" fmla="*/ 669080 w 1859768"/>
              <a:gd name="connsiteY79" fmla="*/ 150213 h 2207713"/>
              <a:gd name="connsiteX80" fmla="*/ 639037 w 1859768"/>
              <a:gd name="connsiteY80" fmla="*/ 0 h 2207713"/>
              <a:gd name="connsiteX81" fmla="*/ 685477 w 1859768"/>
              <a:gd name="connsiteY81" fmla="*/ 0 h 2207713"/>
              <a:gd name="connsiteX82" fmla="*/ 830123 w 1859768"/>
              <a:gd name="connsiteY82" fmla="*/ 644646 h 2207713"/>
              <a:gd name="connsiteX83" fmla="*/ 868286 w 1859768"/>
              <a:gd name="connsiteY83" fmla="*/ 801231 h 2207713"/>
              <a:gd name="connsiteX84" fmla="*/ 945378 w 1859768"/>
              <a:gd name="connsiteY84" fmla="*/ 881698 h 2207713"/>
              <a:gd name="connsiteX85" fmla="*/ 1208838 w 1859768"/>
              <a:gd name="connsiteY85" fmla="*/ 919029 h 2207713"/>
              <a:gd name="connsiteX86" fmla="*/ 1753984 w 1859768"/>
              <a:gd name="connsiteY86" fmla="*/ 1208539 h 2207713"/>
              <a:gd name="connsiteX87" fmla="*/ 1859768 w 1859768"/>
              <a:gd name="connsiteY87" fmla="*/ 1390144 h 2207713"/>
              <a:gd name="connsiteX88" fmla="*/ 1607507 w 1859768"/>
              <a:gd name="connsiteY88" fmla="*/ 1402956 h 2207713"/>
              <a:gd name="connsiteX89" fmla="*/ 1298703 w 1859768"/>
              <a:gd name="connsiteY89" fmla="*/ 1257406 h 2207713"/>
              <a:gd name="connsiteX90" fmla="*/ 1164863 w 1859768"/>
              <a:gd name="connsiteY90" fmla="*/ 1082843 h 2207713"/>
              <a:gd name="connsiteX91" fmla="*/ 1010750 w 1859768"/>
              <a:gd name="connsiteY91" fmla="*/ 956586 h 2207713"/>
              <a:gd name="connsiteX92" fmla="*/ 905506 w 1859768"/>
              <a:gd name="connsiteY92" fmla="*/ 929445 h 2207713"/>
              <a:gd name="connsiteX93" fmla="*/ 994250 w 1859768"/>
              <a:gd name="connsiteY93" fmla="*/ 1187151 h 2207713"/>
              <a:gd name="connsiteX94" fmla="*/ 1063313 w 1859768"/>
              <a:gd name="connsiteY94" fmla="*/ 1241331 h 2207713"/>
              <a:gd name="connsiteX95" fmla="*/ 1403427 w 1859768"/>
              <a:gd name="connsiteY95" fmla="*/ 1675440 h 2207713"/>
              <a:gd name="connsiteX96" fmla="*/ 1412888 w 1859768"/>
              <a:gd name="connsiteY96" fmla="*/ 2013308 h 2207713"/>
              <a:gd name="connsiteX97" fmla="*/ 1370292 w 1859768"/>
              <a:gd name="connsiteY97" fmla="*/ 2202341 h 2207713"/>
              <a:gd name="connsiteX98" fmla="*/ 1350109 w 1859768"/>
              <a:gd name="connsiteY98" fmla="*/ 2206800 h 22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859768" h="2207713">
                <a:moveTo>
                  <a:pt x="0" y="118614"/>
                </a:moveTo>
                <a:lnTo>
                  <a:pt x="0" y="29419"/>
                </a:lnTo>
                <a:lnTo>
                  <a:pt x="16244" y="0"/>
                </a:lnTo>
                <a:lnTo>
                  <a:pt x="68915" y="0"/>
                </a:lnTo>
                <a:close/>
                <a:moveTo>
                  <a:pt x="1715656" y="494800"/>
                </a:moveTo>
                <a:cubicBezTo>
                  <a:pt x="1704862" y="495265"/>
                  <a:pt x="1693511" y="492713"/>
                  <a:pt x="1683714" y="491216"/>
                </a:cubicBezTo>
                <a:cubicBezTo>
                  <a:pt x="1567792" y="473756"/>
                  <a:pt x="1449925" y="461958"/>
                  <a:pt x="1337678" y="431097"/>
                </a:cubicBezTo>
                <a:cubicBezTo>
                  <a:pt x="1134061" y="375091"/>
                  <a:pt x="1009028" y="231185"/>
                  <a:pt x="950852" y="31845"/>
                </a:cubicBezTo>
                <a:lnTo>
                  <a:pt x="938957" y="0"/>
                </a:lnTo>
                <a:lnTo>
                  <a:pt x="1152830" y="0"/>
                </a:lnTo>
                <a:lnTo>
                  <a:pt x="1267279" y="105940"/>
                </a:lnTo>
                <a:cubicBezTo>
                  <a:pt x="1308707" y="144308"/>
                  <a:pt x="1349638" y="182194"/>
                  <a:pt x="1390620" y="219990"/>
                </a:cubicBezTo>
                <a:cubicBezTo>
                  <a:pt x="1386245" y="225654"/>
                  <a:pt x="1381298" y="231460"/>
                  <a:pt x="1376706" y="237482"/>
                </a:cubicBezTo>
                <a:cubicBezTo>
                  <a:pt x="1304559" y="222422"/>
                  <a:pt x="1267575" y="152885"/>
                  <a:pt x="1213653" y="110730"/>
                </a:cubicBezTo>
                <a:cubicBezTo>
                  <a:pt x="1155161" y="64853"/>
                  <a:pt x="1098884" y="19331"/>
                  <a:pt x="1013214" y="4927"/>
                </a:cubicBezTo>
                <a:cubicBezTo>
                  <a:pt x="1047417" y="278154"/>
                  <a:pt x="1317065" y="436272"/>
                  <a:pt x="1634702" y="427133"/>
                </a:cubicBezTo>
                <a:cubicBezTo>
                  <a:pt x="1577765" y="199027"/>
                  <a:pt x="1448459" y="58590"/>
                  <a:pt x="1297389" y="8655"/>
                </a:cubicBezTo>
                <a:lnTo>
                  <a:pt x="1259059" y="0"/>
                </a:lnTo>
                <a:lnTo>
                  <a:pt x="1410415" y="0"/>
                </a:lnTo>
                <a:lnTo>
                  <a:pt x="1499716" y="66646"/>
                </a:lnTo>
                <a:cubicBezTo>
                  <a:pt x="1554948" y="119466"/>
                  <a:pt x="1598789" y="185076"/>
                  <a:pt x="1637128" y="256403"/>
                </a:cubicBezTo>
                <a:cubicBezTo>
                  <a:pt x="1675184" y="326584"/>
                  <a:pt x="1755798" y="433557"/>
                  <a:pt x="1744255" y="480278"/>
                </a:cubicBezTo>
                <a:cubicBezTo>
                  <a:pt x="1736686" y="490852"/>
                  <a:pt x="1726450" y="494335"/>
                  <a:pt x="1715656" y="494800"/>
                </a:cubicBezTo>
                <a:close/>
                <a:moveTo>
                  <a:pt x="118121" y="857786"/>
                </a:moveTo>
                <a:cubicBezTo>
                  <a:pt x="321011" y="780677"/>
                  <a:pt x="535523" y="340321"/>
                  <a:pt x="433985" y="43220"/>
                </a:cubicBezTo>
                <a:cubicBezTo>
                  <a:pt x="410330" y="101200"/>
                  <a:pt x="389994" y="145563"/>
                  <a:pt x="374233" y="191214"/>
                </a:cubicBezTo>
                <a:cubicBezTo>
                  <a:pt x="357538" y="239229"/>
                  <a:pt x="345560" y="289103"/>
                  <a:pt x="330862" y="340269"/>
                </a:cubicBezTo>
                <a:cubicBezTo>
                  <a:pt x="314214" y="330754"/>
                  <a:pt x="303849" y="326966"/>
                  <a:pt x="304211" y="324744"/>
                </a:cubicBezTo>
                <a:cubicBezTo>
                  <a:pt x="311428" y="259327"/>
                  <a:pt x="319790" y="193622"/>
                  <a:pt x="328152" y="127918"/>
                </a:cubicBezTo>
                <a:cubicBezTo>
                  <a:pt x="110186" y="438886"/>
                  <a:pt x="47314" y="643052"/>
                  <a:pt x="118121" y="857786"/>
                </a:cubicBezTo>
                <a:close/>
                <a:moveTo>
                  <a:pt x="74903" y="966935"/>
                </a:moveTo>
                <a:cubicBezTo>
                  <a:pt x="38034" y="945758"/>
                  <a:pt x="15827" y="648523"/>
                  <a:pt x="69491" y="504187"/>
                </a:cubicBezTo>
                <a:cubicBezTo>
                  <a:pt x="133206" y="333209"/>
                  <a:pt x="216093" y="172655"/>
                  <a:pt x="326258" y="28833"/>
                </a:cubicBezTo>
                <a:lnTo>
                  <a:pt x="351236" y="0"/>
                </a:lnTo>
                <a:lnTo>
                  <a:pt x="500166" y="0"/>
                </a:lnTo>
                <a:lnTo>
                  <a:pt x="501007" y="11785"/>
                </a:lnTo>
                <a:cubicBezTo>
                  <a:pt x="557150" y="329413"/>
                  <a:pt x="461159" y="602456"/>
                  <a:pt x="245786" y="835475"/>
                </a:cubicBezTo>
                <a:cubicBezTo>
                  <a:pt x="201837" y="882723"/>
                  <a:pt x="98490" y="976231"/>
                  <a:pt x="74903" y="966935"/>
                </a:cubicBezTo>
                <a:close/>
                <a:moveTo>
                  <a:pt x="1661942" y="1353812"/>
                </a:moveTo>
                <a:cubicBezTo>
                  <a:pt x="1689964" y="1352207"/>
                  <a:pt x="1719270" y="1348345"/>
                  <a:pt x="1749989" y="1342230"/>
                </a:cubicBezTo>
                <a:cubicBezTo>
                  <a:pt x="1656665" y="1097504"/>
                  <a:pt x="1497337" y="963250"/>
                  <a:pt x="1312677" y="968809"/>
                </a:cubicBezTo>
                <a:cubicBezTo>
                  <a:pt x="1286297" y="969603"/>
                  <a:pt x="1259399" y="973250"/>
                  <a:pt x="1232104" y="979836"/>
                </a:cubicBezTo>
                <a:cubicBezTo>
                  <a:pt x="1319351" y="1062014"/>
                  <a:pt x="1460184" y="1072004"/>
                  <a:pt x="1510925" y="1199562"/>
                </a:cubicBezTo>
                <a:cubicBezTo>
                  <a:pt x="1413953" y="1150563"/>
                  <a:pt x="1328893" y="1083357"/>
                  <a:pt x="1217072" y="1054216"/>
                </a:cubicBezTo>
                <a:cubicBezTo>
                  <a:pt x="1332495" y="1265699"/>
                  <a:pt x="1465786" y="1365048"/>
                  <a:pt x="1661942" y="1353812"/>
                </a:cubicBezTo>
                <a:close/>
                <a:moveTo>
                  <a:pt x="394807" y="1626455"/>
                </a:moveTo>
                <a:cubicBezTo>
                  <a:pt x="431036" y="1610664"/>
                  <a:pt x="450719" y="1605418"/>
                  <a:pt x="466693" y="1595017"/>
                </a:cubicBezTo>
                <a:cubicBezTo>
                  <a:pt x="617981" y="1496170"/>
                  <a:pt x="702592" y="1260677"/>
                  <a:pt x="650821" y="1077380"/>
                </a:cubicBezTo>
                <a:cubicBezTo>
                  <a:pt x="640663" y="1042498"/>
                  <a:pt x="641972" y="997433"/>
                  <a:pt x="591587" y="974474"/>
                </a:cubicBezTo>
                <a:cubicBezTo>
                  <a:pt x="578978" y="1018116"/>
                  <a:pt x="566810" y="1056169"/>
                  <a:pt x="557216" y="1094794"/>
                </a:cubicBezTo>
                <a:cubicBezTo>
                  <a:pt x="533192" y="1193037"/>
                  <a:pt x="511601" y="1291280"/>
                  <a:pt x="486148" y="1388665"/>
                </a:cubicBezTo>
                <a:cubicBezTo>
                  <a:pt x="481894" y="1404645"/>
                  <a:pt x="464055" y="1417340"/>
                  <a:pt x="452079" y="1431607"/>
                </a:cubicBezTo>
                <a:cubicBezTo>
                  <a:pt x="445076" y="1427887"/>
                  <a:pt x="437717" y="1423952"/>
                  <a:pt x="430714" y="1420233"/>
                </a:cubicBezTo>
                <a:cubicBezTo>
                  <a:pt x="451292" y="1327723"/>
                  <a:pt x="472444" y="1235070"/>
                  <a:pt x="493238" y="1142201"/>
                </a:cubicBezTo>
                <a:cubicBezTo>
                  <a:pt x="405949" y="1288283"/>
                  <a:pt x="340614" y="1438288"/>
                  <a:pt x="394807" y="1626455"/>
                </a:cubicBezTo>
                <a:close/>
                <a:moveTo>
                  <a:pt x="1315388" y="2115696"/>
                </a:moveTo>
                <a:cubicBezTo>
                  <a:pt x="1459383" y="1841253"/>
                  <a:pt x="1300831" y="1370388"/>
                  <a:pt x="1031118" y="1312715"/>
                </a:cubicBezTo>
                <a:cubicBezTo>
                  <a:pt x="1065996" y="1397084"/>
                  <a:pt x="1095810" y="1474508"/>
                  <a:pt x="1129348" y="1549780"/>
                </a:cubicBezTo>
                <a:cubicBezTo>
                  <a:pt x="1161888" y="1623476"/>
                  <a:pt x="1222856" y="1683035"/>
                  <a:pt x="1248211" y="1771927"/>
                </a:cubicBezTo>
                <a:cubicBezTo>
                  <a:pt x="1222391" y="1769583"/>
                  <a:pt x="1201710" y="1773253"/>
                  <a:pt x="1198290" y="1766808"/>
                </a:cubicBezTo>
                <a:cubicBezTo>
                  <a:pt x="1127371" y="1641272"/>
                  <a:pt x="1057886" y="1514158"/>
                  <a:pt x="990681" y="1391341"/>
                </a:cubicBezTo>
                <a:cubicBezTo>
                  <a:pt x="855540" y="1570131"/>
                  <a:pt x="974506" y="1949897"/>
                  <a:pt x="1315388" y="2115696"/>
                </a:cubicBezTo>
                <a:close/>
                <a:moveTo>
                  <a:pt x="1350109" y="2206800"/>
                </a:moveTo>
                <a:cubicBezTo>
                  <a:pt x="1227294" y="2132029"/>
                  <a:pt x="1103839" y="2055898"/>
                  <a:pt x="1016305" y="1939402"/>
                </a:cubicBezTo>
                <a:cubicBezTo>
                  <a:pt x="894527" y="1777942"/>
                  <a:pt x="844899" y="1595932"/>
                  <a:pt x="915052" y="1399068"/>
                </a:cubicBezTo>
                <a:cubicBezTo>
                  <a:pt x="975348" y="1229938"/>
                  <a:pt x="907264" y="1082692"/>
                  <a:pt x="854782" y="932137"/>
                </a:cubicBezTo>
                <a:cubicBezTo>
                  <a:pt x="846533" y="908644"/>
                  <a:pt x="804422" y="896999"/>
                  <a:pt x="770773" y="875318"/>
                </a:cubicBezTo>
                <a:cubicBezTo>
                  <a:pt x="787545" y="859543"/>
                  <a:pt x="802883" y="845346"/>
                  <a:pt x="825964" y="823117"/>
                </a:cubicBezTo>
                <a:cubicBezTo>
                  <a:pt x="812484" y="768678"/>
                  <a:pt x="797092" y="705284"/>
                  <a:pt x="778651" y="628353"/>
                </a:cubicBezTo>
                <a:cubicBezTo>
                  <a:pt x="718445" y="684857"/>
                  <a:pt x="704504" y="750136"/>
                  <a:pt x="674057" y="806473"/>
                </a:cubicBezTo>
                <a:cubicBezTo>
                  <a:pt x="639013" y="871268"/>
                  <a:pt x="653565" y="926351"/>
                  <a:pt x="678691" y="987300"/>
                </a:cubicBezTo>
                <a:cubicBezTo>
                  <a:pt x="768807" y="1203882"/>
                  <a:pt x="699453" y="1395372"/>
                  <a:pt x="573399" y="1572793"/>
                </a:cubicBezTo>
                <a:cubicBezTo>
                  <a:pt x="543911" y="1614586"/>
                  <a:pt x="491566" y="1640205"/>
                  <a:pt x="448294" y="1671763"/>
                </a:cubicBezTo>
                <a:cubicBezTo>
                  <a:pt x="404448" y="1703465"/>
                  <a:pt x="371872" y="1682427"/>
                  <a:pt x="347341" y="1644762"/>
                </a:cubicBezTo>
                <a:cubicBezTo>
                  <a:pt x="310117" y="1587763"/>
                  <a:pt x="311251" y="1523568"/>
                  <a:pt x="322256" y="1459939"/>
                </a:cubicBezTo>
                <a:cubicBezTo>
                  <a:pt x="349914" y="1299003"/>
                  <a:pt x="405306" y="1149365"/>
                  <a:pt x="495295" y="1011735"/>
                </a:cubicBezTo>
                <a:cubicBezTo>
                  <a:pt x="545960" y="933888"/>
                  <a:pt x="586695" y="849101"/>
                  <a:pt x="631502" y="767246"/>
                </a:cubicBezTo>
                <a:cubicBezTo>
                  <a:pt x="647658" y="737930"/>
                  <a:pt x="657956" y="704608"/>
                  <a:pt x="678184" y="678226"/>
                </a:cubicBezTo>
                <a:cubicBezTo>
                  <a:pt x="752638" y="581017"/>
                  <a:pt x="749272" y="478997"/>
                  <a:pt x="718531" y="365894"/>
                </a:cubicBezTo>
                <a:cubicBezTo>
                  <a:pt x="699256" y="294803"/>
                  <a:pt x="683666" y="222633"/>
                  <a:pt x="669080" y="150213"/>
                </a:cubicBezTo>
                <a:lnTo>
                  <a:pt x="639037" y="0"/>
                </a:lnTo>
                <a:lnTo>
                  <a:pt x="685477" y="0"/>
                </a:lnTo>
                <a:lnTo>
                  <a:pt x="830123" y="644646"/>
                </a:lnTo>
                <a:cubicBezTo>
                  <a:pt x="841889" y="697081"/>
                  <a:pt x="858594" y="748580"/>
                  <a:pt x="868286" y="801231"/>
                </a:cubicBezTo>
                <a:cubicBezTo>
                  <a:pt x="876847" y="846862"/>
                  <a:pt x="902344" y="867547"/>
                  <a:pt x="945378" y="881698"/>
                </a:cubicBezTo>
                <a:cubicBezTo>
                  <a:pt x="1031306" y="909427"/>
                  <a:pt x="1113389" y="928992"/>
                  <a:pt x="1208838" y="919029"/>
                </a:cubicBezTo>
                <a:cubicBezTo>
                  <a:pt x="1450323" y="893401"/>
                  <a:pt x="1641860" y="979221"/>
                  <a:pt x="1753984" y="1208539"/>
                </a:cubicBezTo>
                <a:cubicBezTo>
                  <a:pt x="1782977" y="1267908"/>
                  <a:pt x="1856145" y="1343578"/>
                  <a:pt x="1859768" y="1390144"/>
                </a:cubicBezTo>
                <a:cubicBezTo>
                  <a:pt x="1836417" y="1439526"/>
                  <a:pt x="1688979" y="1406544"/>
                  <a:pt x="1607507" y="1402956"/>
                </a:cubicBezTo>
                <a:cubicBezTo>
                  <a:pt x="1486122" y="1397822"/>
                  <a:pt x="1378192" y="1354922"/>
                  <a:pt x="1298703" y="1257406"/>
                </a:cubicBezTo>
                <a:cubicBezTo>
                  <a:pt x="1252324" y="1200270"/>
                  <a:pt x="1195489" y="1147586"/>
                  <a:pt x="1164863" y="1082843"/>
                </a:cubicBezTo>
                <a:cubicBezTo>
                  <a:pt x="1130674" y="1011083"/>
                  <a:pt x="1077231" y="979459"/>
                  <a:pt x="1010750" y="956586"/>
                </a:cubicBezTo>
                <a:cubicBezTo>
                  <a:pt x="982871" y="947151"/>
                  <a:pt x="954125" y="941586"/>
                  <a:pt x="905506" y="929445"/>
                </a:cubicBezTo>
                <a:cubicBezTo>
                  <a:pt x="938069" y="1026569"/>
                  <a:pt x="961505" y="1108942"/>
                  <a:pt x="994250" y="1187151"/>
                </a:cubicBezTo>
                <a:cubicBezTo>
                  <a:pt x="1004360" y="1210786"/>
                  <a:pt x="1037660" y="1227381"/>
                  <a:pt x="1063313" y="1241331"/>
                </a:cubicBezTo>
                <a:cubicBezTo>
                  <a:pt x="1239665" y="1337051"/>
                  <a:pt x="1330749" y="1501044"/>
                  <a:pt x="1403427" y="1675440"/>
                </a:cubicBezTo>
                <a:cubicBezTo>
                  <a:pt x="1448273" y="1782871"/>
                  <a:pt x="1438875" y="1899660"/>
                  <a:pt x="1412888" y="2013308"/>
                </a:cubicBezTo>
                <a:cubicBezTo>
                  <a:pt x="1398883" y="2074648"/>
                  <a:pt x="1385094" y="2135629"/>
                  <a:pt x="1370292" y="2202341"/>
                </a:cubicBezTo>
                <a:cubicBezTo>
                  <a:pt x="1368001" y="2202917"/>
                  <a:pt x="1355826" y="2210234"/>
                  <a:pt x="1350109" y="2206800"/>
                </a:cubicBez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12">
            <a:extLst>
              <a:ext uri="{FF2B5EF4-FFF2-40B4-BE49-F238E27FC236}">
                <a16:creationId xmlns:a16="http://schemas.microsoft.com/office/drawing/2014/main" id="{69002426-033B-400A-C519-AF4C659C4F05}"/>
              </a:ext>
              <a:ext uri="{C183D7F6-B498-43B3-948B-1728B52AA6E4}">
                <adec:decorative xmlns:adec="http://schemas.microsoft.com/office/drawing/2017/decorative" val="1"/>
              </a:ext>
            </a:extLst>
          </p:cNvPr>
          <p:cNvSpPr/>
          <p:nvPr userDrawn="1"/>
        </p:nvSpPr>
        <p:spPr>
          <a:xfrm rot="16200000" flipH="1">
            <a:off x="8812879" y="2130044"/>
            <a:ext cx="5509165" cy="1249078"/>
          </a:xfrm>
          <a:custGeom>
            <a:avLst/>
            <a:gdLst>
              <a:gd name="connsiteX0" fmla="*/ 5509165 w 5509165"/>
              <a:gd name="connsiteY0" fmla="*/ 1249078 h 1249078"/>
              <a:gd name="connsiteX1" fmla="*/ 0 w 5509165"/>
              <a:gd name="connsiteY1" fmla="*/ 1249078 h 1249078"/>
              <a:gd name="connsiteX2" fmla="*/ 0 w 5509165"/>
              <a:gd name="connsiteY2" fmla="*/ 376649 h 1249078"/>
              <a:gd name="connsiteX3" fmla="*/ 124275 w 5509165"/>
              <a:gd name="connsiteY3" fmla="*/ 338434 h 1249078"/>
              <a:gd name="connsiteX4" fmla="*/ 2337339 w 5509165"/>
              <a:gd name="connsiteY4" fmla="*/ 1263 h 1249078"/>
              <a:gd name="connsiteX5" fmla="*/ 4747463 w 5509165"/>
              <a:gd name="connsiteY5" fmla="*/ 509094 h 1249078"/>
              <a:gd name="connsiteX6" fmla="*/ 5475419 w 5509165"/>
              <a:gd name="connsiteY6" fmla="*/ 1196657 h 124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165" h="1249078">
                <a:moveTo>
                  <a:pt x="5509165" y="1249078"/>
                </a:moveTo>
                <a:lnTo>
                  <a:pt x="0" y="1249078"/>
                </a:lnTo>
                <a:lnTo>
                  <a:pt x="0" y="376649"/>
                </a:lnTo>
                <a:lnTo>
                  <a:pt x="124275" y="338434"/>
                </a:lnTo>
                <a:cubicBezTo>
                  <a:pt x="840589" y="132976"/>
                  <a:pt x="1609226" y="14590"/>
                  <a:pt x="2337339" y="1263"/>
                </a:cubicBezTo>
                <a:cubicBezTo>
                  <a:pt x="3273483" y="-15871"/>
                  <a:pt x="4142637" y="140664"/>
                  <a:pt x="4747463" y="509094"/>
                </a:cubicBezTo>
                <a:cubicBezTo>
                  <a:pt x="5039841" y="687195"/>
                  <a:pt x="5284004" y="923072"/>
                  <a:pt x="5475419" y="1196657"/>
                </a:cubicBezTo>
                <a:close/>
              </a:path>
            </a:pathLst>
          </a:custGeom>
          <a:solidFill>
            <a:schemeClr val="accent4">
              <a:alpha val="50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Content Placeholder 6">
            <a:extLst>
              <a:ext uri="{FF2B5EF4-FFF2-40B4-BE49-F238E27FC236}">
                <a16:creationId xmlns:a16="http://schemas.microsoft.com/office/drawing/2014/main" id="{13980755-170E-8438-DC1B-7B3283F2A49D}"/>
              </a:ext>
            </a:extLst>
          </p:cNvPr>
          <p:cNvSpPr>
            <a:spLocks noGrp="1"/>
          </p:cNvSpPr>
          <p:nvPr>
            <p:ph sz="quarter" idx="10"/>
          </p:nvPr>
        </p:nvSpPr>
        <p:spPr>
          <a:xfrm>
            <a:off x="914400" y="2039112"/>
            <a:ext cx="7150608" cy="335657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a:extLst>
              <a:ext uri="{FF2B5EF4-FFF2-40B4-BE49-F238E27FC236}">
                <a16:creationId xmlns:a16="http://schemas.microsoft.com/office/drawing/2014/main" id="{933C021B-6AA4-3C5D-099F-96D113A1495C}"/>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3862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 uri="{C183D7F6-B498-43B3-948B-1728B52AA6E4}">
                <adec:decorative xmlns:adec="http://schemas.microsoft.com/office/drawing/2017/decorative" val="1"/>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3">
            <a:extLst>
              <a:ext uri="{FF2B5EF4-FFF2-40B4-BE49-F238E27FC236}">
                <a16:creationId xmlns:a16="http://schemas.microsoft.com/office/drawing/2014/main" id="{2FE03F25-D589-68A8-30C7-175547B6A9EE}"/>
              </a:ext>
              <a:ext uri="{C183D7F6-B498-43B3-948B-1728B52AA6E4}">
                <adec:decorative xmlns:adec="http://schemas.microsoft.com/office/drawing/2017/decorative" val="1"/>
              </a:ext>
            </a:extLst>
          </p:cNvPr>
          <p:cNvSpPr/>
          <p:nvPr userDrawn="1"/>
        </p:nvSpPr>
        <p:spPr>
          <a:xfrm>
            <a:off x="9037474" y="1618811"/>
            <a:ext cx="3154526" cy="5229819"/>
          </a:xfrm>
          <a:custGeom>
            <a:avLst/>
            <a:gdLst>
              <a:gd name="connsiteX0" fmla="*/ 2984957 w 3154526"/>
              <a:gd name="connsiteY0" fmla="*/ 4764199 h 5229819"/>
              <a:gd name="connsiteX1" fmla="*/ 3085247 w 3154526"/>
              <a:gd name="connsiteY1" fmla="*/ 4783935 h 5229819"/>
              <a:gd name="connsiteX2" fmla="*/ 3154526 w 3154526"/>
              <a:gd name="connsiteY2" fmla="*/ 4805985 h 5229819"/>
              <a:gd name="connsiteX3" fmla="*/ 3154526 w 3154526"/>
              <a:gd name="connsiteY3" fmla="*/ 4854317 h 5229819"/>
              <a:gd name="connsiteX4" fmla="*/ 3077489 w 3154526"/>
              <a:gd name="connsiteY4" fmla="*/ 4835342 h 5229819"/>
              <a:gd name="connsiteX5" fmla="*/ 2943802 w 3154526"/>
              <a:gd name="connsiteY5" fmla="*/ 4819637 h 5229819"/>
              <a:gd name="connsiteX6" fmla="*/ 2790751 w 3154526"/>
              <a:gd name="connsiteY6" fmla="*/ 4847576 h 5229819"/>
              <a:gd name="connsiteX7" fmla="*/ 2434897 w 3154526"/>
              <a:gd name="connsiteY7" fmla="*/ 5031577 h 5229819"/>
              <a:gd name="connsiteX8" fmla="*/ 2951768 w 3154526"/>
              <a:gd name="connsiteY8" fmla="*/ 4976098 h 5229819"/>
              <a:gd name="connsiteX9" fmla="*/ 3154526 w 3154526"/>
              <a:gd name="connsiteY9" fmla="*/ 4968709 h 5229819"/>
              <a:gd name="connsiteX10" fmla="*/ 3154526 w 3154526"/>
              <a:gd name="connsiteY10" fmla="*/ 5031765 h 5229819"/>
              <a:gd name="connsiteX11" fmla="*/ 3014835 w 3154526"/>
              <a:gd name="connsiteY11" fmla="*/ 5034301 h 5229819"/>
              <a:gd name="connsiteX12" fmla="*/ 2393353 w 3154526"/>
              <a:gd name="connsiteY12" fmla="*/ 5115550 h 5229819"/>
              <a:gd name="connsiteX13" fmla="*/ 2867479 w 3154526"/>
              <a:gd name="connsiteY13" fmla="*/ 5174972 h 5229819"/>
              <a:gd name="connsiteX14" fmla="*/ 3154526 w 3154526"/>
              <a:gd name="connsiteY14" fmla="*/ 5146324 h 5229819"/>
              <a:gd name="connsiteX15" fmla="*/ 3154526 w 3154526"/>
              <a:gd name="connsiteY15" fmla="*/ 5195560 h 5229819"/>
              <a:gd name="connsiteX16" fmla="*/ 2893424 w 3154526"/>
              <a:gd name="connsiteY16" fmla="*/ 5222073 h 5229819"/>
              <a:gd name="connsiteX17" fmla="*/ 2386859 w 3154526"/>
              <a:gd name="connsiteY17" fmla="*/ 5181967 h 5229819"/>
              <a:gd name="connsiteX18" fmla="*/ 2246076 w 3154526"/>
              <a:gd name="connsiteY18" fmla="*/ 5123402 h 5229819"/>
              <a:gd name="connsiteX19" fmla="*/ 2334992 w 3154526"/>
              <a:gd name="connsiteY19" fmla="*/ 5028470 h 5229819"/>
              <a:gd name="connsiteX20" fmla="*/ 2693848 w 3154526"/>
              <a:gd name="connsiteY20" fmla="*/ 4824451 h 5229819"/>
              <a:gd name="connsiteX21" fmla="*/ 2984957 w 3154526"/>
              <a:gd name="connsiteY21" fmla="*/ 4764199 h 5229819"/>
              <a:gd name="connsiteX22" fmla="*/ 2257356 w 3154526"/>
              <a:gd name="connsiteY22" fmla="*/ 4262588 h 5229819"/>
              <a:gd name="connsiteX23" fmla="*/ 2122814 w 3154526"/>
              <a:gd name="connsiteY23" fmla="*/ 4273357 h 5229819"/>
              <a:gd name="connsiteX24" fmla="*/ 2427819 w 3154526"/>
              <a:gd name="connsiteY24" fmla="*/ 4316623 h 5229819"/>
              <a:gd name="connsiteX25" fmla="*/ 2495745 w 3154526"/>
              <a:gd name="connsiteY25" fmla="*/ 4323417 h 5229819"/>
              <a:gd name="connsiteX26" fmla="*/ 2842012 w 3154526"/>
              <a:gd name="connsiteY26" fmla="*/ 4396980 h 5229819"/>
              <a:gd name="connsiteX27" fmla="*/ 2946172 w 3154526"/>
              <a:gd name="connsiteY27" fmla="*/ 4417967 h 5229819"/>
              <a:gd name="connsiteX28" fmla="*/ 2257356 w 3154526"/>
              <a:gd name="connsiteY28" fmla="*/ 4262588 h 5229819"/>
              <a:gd name="connsiteX29" fmla="*/ 2658537 w 3154526"/>
              <a:gd name="connsiteY29" fmla="*/ 3869558 h 5229819"/>
              <a:gd name="connsiteX30" fmla="*/ 2641175 w 3154526"/>
              <a:gd name="connsiteY30" fmla="*/ 3888643 h 5229819"/>
              <a:gd name="connsiteX31" fmla="*/ 3126479 w 3154526"/>
              <a:gd name="connsiteY31" fmla="*/ 4335544 h 5229819"/>
              <a:gd name="connsiteX32" fmla="*/ 3143670 w 3154526"/>
              <a:gd name="connsiteY32" fmla="*/ 4314908 h 5229819"/>
              <a:gd name="connsiteX33" fmla="*/ 2658537 w 3154526"/>
              <a:gd name="connsiteY33" fmla="*/ 3869558 h 5229819"/>
              <a:gd name="connsiteX34" fmla="*/ 2629101 w 3154526"/>
              <a:gd name="connsiteY34" fmla="*/ 3729983 h 5229819"/>
              <a:gd name="connsiteX35" fmla="*/ 2725377 w 3154526"/>
              <a:gd name="connsiteY35" fmla="*/ 3746294 h 5229819"/>
              <a:gd name="connsiteX36" fmla="*/ 3013384 w 3154526"/>
              <a:gd name="connsiteY36" fmla="*/ 3891324 h 5229819"/>
              <a:gd name="connsiteX37" fmla="*/ 3154526 w 3154526"/>
              <a:gd name="connsiteY37" fmla="*/ 3990464 h 5229819"/>
              <a:gd name="connsiteX38" fmla="*/ 3154526 w 3154526"/>
              <a:gd name="connsiteY38" fmla="*/ 4060395 h 5229819"/>
              <a:gd name="connsiteX39" fmla="*/ 3036403 w 3154526"/>
              <a:gd name="connsiteY39" fmla="*/ 3972021 h 5229819"/>
              <a:gd name="connsiteX40" fmla="*/ 2688997 w 3154526"/>
              <a:gd name="connsiteY40" fmla="*/ 3810128 h 5229819"/>
              <a:gd name="connsiteX41" fmla="*/ 3092476 w 3154526"/>
              <a:gd name="connsiteY41" fmla="*/ 4164235 h 5229819"/>
              <a:gd name="connsiteX42" fmla="*/ 3154526 w 3154526"/>
              <a:gd name="connsiteY42" fmla="*/ 4207256 h 5229819"/>
              <a:gd name="connsiteX43" fmla="*/ 3154526 w 3154526"/>
              <a:gd name="connsiteY43" fmla="*/ 4417507 h 5229819"/>
              <a:gd name="connsiteX44" fmla="*/ 3087942 w 3154526"/>
              <a:gd name="connsiteY44" fmla="*/ 4378606 h 5229819"/>
              <a:gd name="connsiteX45" fmla="*/ 3130359 w 3154526"/>
              <a:gd name="connsiteY45" fmla="*/ 4425849 h 5229819"/>
              <a:gd name="connsiteX46" fmla="*/ 3154526 w 3154526"/>
              <a:gd name="connsiteY46" fmla="*/ 4447989 h 5229819"/>
              <a:gd name="connsiteX47" fmla="*/ 3154526 w 3154526"/>
              <a:gd name="connsiteY47" fmla="*/ 4543354 h 5229819"/>
              <a:gd name="connsiteX48" fmla="*/ 3094526 w 3154526"/>
              <a:gd name="connsiteY48" fmla="*/ 4521621 h 5229819"/>
              <a:gd name="connsiteX49" fmla="*/ 2985083 w 3154526"/>
              <a:gd name="connsiteY49" fmla="*/ 4485238 h 5229819"/>
              <a:gd name="connsiteX50" fmla="*/ 2708626 w 3154526"/>
              <a:gd name="connsiteY50" fmla="*/ 4418017 h 5229819"/>
              <a:gd name="connsiteX51" fmla="*/ 2620844 w 3154526"/>
              <a:gd name="connsiteY51" fmla="*/ 4430706 h 5229819"/>
              <a:gd name="connsiteX52" fmla="*/ 2540001 w 3154526"/>
              <a:gd name="connsiteY52" fmla="*/ 4424025 h 5229819"/>
              <a:gd name="connsiteX53" fmla="*/ 1907604 w 3154526"/>
              <a:gd name="connsiteY53" fmla="*/ 4339664 h 5229819"/>
              <a:gd name="connsiteX54" fmla="*/ 1879113 w 3154526"/>
              <a:gd name="connsiteY54" fmla="*/ 4342926 h 5229819"/>
              <a:gd name="connsiteX55" fmla="*/ 1921270 w 3154526"/>
              <a:gd name="connsiteY55" fmla="*/ 4376988 h 5229819"/>
              <a:gd name="connsiteX56" fmla="*/ 2647281 w 3154526"/>
              <a:gd name="connsiteY56" fmla="*/ 4614572 h 5229819"/>
              <a:gd name="connsiteX57" fmla="*/ 3060973 w 3154526"/>
              <a:gd name="connsiteY57" fmla="*/ 4624283 h 5229819"/>
              <a:gd name="connsiteX58" fmla="*/ 3154526 w 3154526"/>
              <a:gd name="connsiteY58" fmla="*/ 4599347 h 5229819"/>
              <a:gd name="connsiteX59" fmla="*/ 3154526 w 3154526"/>
              <a:gd name="connsiteY59" fmla="*/ 4661496 h 5229819"/>
              <a:gd name="connsiteX60" fmla="*/ 3124590 w 3154526"/>
              <a:gd name="connsiteY60" fmla="*/ 4670972 h 5229819"/>
              <a:gd name="connsiteX61" fmla="*/ 2657957 w 3154526"/>
              <a:gd name="connsiteY61" fmla="*/ 4674486 h 5229819"/>
              <a:gd name="connsiteX62" fmla="*/ 1891952 w 3154526"/>
              <a:gd name="connsiteY62" fmla="*/ 4426992 h 5229819"/>
              <a:gd name="connsiteX63" fmla="*/ 1839998 w 3154526"/>
              <a:gd name="connsiteY63" fmla="*/ 4399458 h 5229819"/>
              <a:gd name="connsiteX64" fmla="*/ 1897411 w 3154526"/>
              <a:gd name="connsiteY64" fmla="*/ 4275071 h 5229819"/>
              <a:gd name="connsiteX65" fmla="*/ 2271660 w 3154526"/>
              <a:gd name="connsiteY65" fmla="*/ 4202654 h 5229819"/>
              <a:gd name="connsiteX66" fmla="*/ 2860369 w 3154526"/>
              <a:gd name="connsiteY66" fmla="*/ 4283351 h 5229819"/>
              <a:gd name="connsiteX67" fmla="*/ 2986729 w 3154526"/>
              <a:gd name="connsiteY67" fmla="*/ 4338210 h 5229819"/>
              <a:gd name="connsiteX68" fmla="*/ 2815025 w 3154526"/>
              <a:gd name="connsiteY68" fmla="*/ 4191559 h 5229819"/>
              <a:gd name="connsiteX69" fmla="*/ 2550431 w 3154526"/>
              <a:gd name="connsiteY69" fmla="*/ 3844543 h 5229819"/>
              <a:gd name="connsiteX70" fmla="*/ 2629101 w 3154526"/>
              <a:gd name="connsiteY70" fmla="*/ 3729983 h 5229819"/>
              <a:gd name="connsiteX71" fmla="*/ 2911098 w 3154526"/>
              <a:gd name="connsiteY71" fmla="*/ 3440435 h 5229819"/>
              <a:gd name="connsiteX72" fmla="*/ 2828048 w 3154526"/>
              <a:gd name="connsiteY72" fmla="*/ 3443932 h 5229819"/>
              <a:gd name="connsiteX73" fmla="*/ 2509409 w 3154526"/>
              <a:gd name="connsiteY73" fmla="*/ 3495655 h 5229819"/>
              <a:gd name="connsiteX74" fmla="*/ 2147895 w 3154526"/>
              <a:gd name="connsiteY74" fmla="*/ 3514483 h 5229819"/>
              <a:gd name="connsiteX75" fmla="*/ 2003552 w 3154526"/>
              <a:gd name="connsiteY75" fmla="*/ 3520439 h 5229819"/>
              <a:gd name="connsiteX76" fmla="*/ 2246830 w 3154526"/>
              <a:gd name="connsiteY76" fmla="*/ 3622276 h 5229819"/>
              <a:gd name="connsiteX77" fmla="*/ 2835671 w 3154526"/>
              <a:gd name="connsiteY77" fmla="*/ 3548747 h 5229819"/>
              <a:gd name="connsiteX78" fmla="*/ 2998953 w 3154526"/>
              <a:gd name="connsiteY78" fmla="*/ 3464237 h 5229819"/>
              <a:gd name="connsiteX79" fmla="*/ 2995075 w 3154526"/>
              <a:gd name="connsiteY79" fmla="*/ 3442088 h 5229819"/>
              <a:gd name="connsiteX80" fmla="*/ 2911098 w 3154526"/>
              <a:gd name="connsiteY80" fmla="*/ 3440435 h 5229819"/>
              <a:gd name="connsiteX81" fmla="*/ 2690666 w 3154526"/>
              <a:gd name="connsiteY81" fmla="*/ 3299672 h 5229819"/>
              <a:gd name="connsiteX82" fmla="*/ 2476905 w 3154526"/>
              <a:gd name="connsiteY82" fmla="*/ 3324782 h 5229819"/>
              <a:gd name="connsiteX83" fmla="*/ 2094849 w 3154526"/>
              <a:gd name="connsiteY83" fmla="*/ 3447220 h 5229819"/>
              <a:gd name="connsiteX84" fmla="*/ 2483888 w 3154526"/>
              <a:gd name="connsiteY84" fmla="*/ 3440295 h 5229819"/>
              <a:gd name="connsiteX85" fmla="*/ 3014076 w 3154526"/>
              <a:gd name="connsiteY85" fmla="*/ 3366305 h 5229819"/>
              <a:gd name="connsiteX86" fmla="*/ 2904378 w 3154526"/>
              <a:gd name="connsiteY86" fmla="*/ 3324561 h 5229819"/>
              <a:gd name="connsiteX87" fmla="*/ 2690666 w 3154526"/>
              <a:gd name="connsiteY87" fmla="*/ 3299672 h 5229819"/>
              <a:gd name="connsiteX88" fmla="*/ 2600173 w 3154526"/>
              <a:gd name="connsiteY88" fmla="*/ 3247414 h 5229819"/>
              <a:gd name="connsiteX89" fmla="*/ 3008079 w 3154526"/>
              <a:gd name="connsiteY89" fmla="*/ 3291395 h 5229819"/>
              <a:gd name="connsiteX90" fmla="*/ 3154526 w 3154526"/>
              <a:gd name="connsiteY90" fmla="*/ 3354047 h 5229819"/>
              <a:gd name="connsiteX91" fmla="*/ 3154526 w 3154526"/>
              <a:gd name="connsiteY91" fmla="*/ 3464030 h 5229819"/>
              <a:gd name="connsiteX92" fmla="*/ 3150012 w 3154526"/>
              <a:gd name="connsiteY92" fmla="*/ 3464430 h 5229819"/>
              <a:gd name="connsiteX93" fmla="*/ 3006185 w 3154526"/>
              <a:gd name="connsiteY93" fmla="*/ 3521395 h 5229819"/>
              <a:gd name="connsiteX94" fmla="*/ 2745224 w 3154526"/>
              <a:gd name="connsiteY94" fmla="*/ 3629721 h 5229819"/>
              <a:gd name="connsiteX95" fmla="*/ 2266244 w 3154526"/>
              <a:gd name="connsiteY95" fmla="*/ 3673727 h 5229819"/>
              <a:gd name="connsiteX96" fmla="*/ 1968615 w 3154526"/>
              <a:gd name="connsiteY96" fmla="*/ 3585320 h 5229819"/>
              <a:gd name="connsiteX97" fmla="*/ 1898396 w 3154526"/>
              <a:gd name="connsiteY97" fmla="*/ 3500287 h 5229819"/>
              <a:gd name="connsiteX98" fmla="*/ 1989083 w 3154526"/>
              <a:gd name="connsiteY98" fmla="*/ 3427016 h 5229819"/>
              <a:gd name="connsiteX99" fmla="*/ 2389567 w 3154526"/>
              <a:gd name="connsiteY99" fmla="*/ 3290809 h 5229819"/>
              <a:gd name="connsiteX100" fmla="*/ 2600173 w 3154526"/>
              <a:gd name="connsiteY100" fmla="*/ 3247414 h 5229819"/>
              <a:gd name="connsiteX101" fmla="*/ 2319352 w 3154526"/>
              <a:gd name="connsiteY101" fmla="*/ 2601737 h 5229819"/>
              <a:gd name="connsiteX102" fmla="*/ 2766163 w 3154526"/>
              <a:gd name="connsiteY102" fmla="*/ 2737145 h 5229819"/>
              <a:gd name="connsiteX103" fmla="*/ 2974746 w 3154526"/>
              <a:gd name="connsiteY103" fmla="*/ 2866399 h 5229819"/>
              <a:gd name="connsiteX104" fmla="*/ 3121568 w 3154526"/>
              <a:gd name="connsiteY104" fmla="*/ 2982134 h 5229819"/>
              <a:gd name="connsiteX105" fmla="*/ 3154526 w 3154526"/>
              <a:gd name="connsiteY105" fmla="*/ 3011886 h 5229819"/>
              <a:gd name="connsiteX106" fmla="*/ 3154526 w 3154526"/>
              <a:gd name="connsiteY106" fmla="*/ 3160319 h 5229819"/>
              <a:gd name="connsiteX107" fmla="*/ 3067546 w 3154526"/>
              <a:gd name="connsiteY107" fmla="*/ 3110720 h 5229819"/>
              <a:gd name="connsiteX108" fmla="*/ 2232937 w 3154526"/>
              <a:gd name="connsiteY108" fmla="*/ 2769088 h 5229819"/>
              <a:gd name="connsiteX109" fmla="*/ 2352619 w 3154526"/>
              <a:gd name="connsiteY109" fmla="*/ 2743180 h 5229819"/>
              <a:gd name="connsiteX110" fmla="*/ 2721589 w 3154526"/>
              <a:gd name="connsiteY110" fmla="*/ 2876160 h 5229819"/>
              <a:gd name="connsiteX111" fmla="*/ 3060914 w 3154526"/>
              <a:gd name="connsiteY111" fmla="*/ 3014259 h 5229819"/>
              <a:gd name="connsiteX112" fmla="*/ 2965264 w 3154526"/>
              <a:gd name="connsiteY112" fmla="*/ 2935323 h 5229819"/>
              <a:gd name="connsiteX113" fmla="*/ 2367226 w 3154526"/>
              <a:gd name="connsiteY113" fmla="*/ 2661486 h 5229819"/>
              <a:gd name="connsiteX114" fmla="*/ 2207259 w 3154526"/>
              <a:gd name="connsiteY114" fmla="*/ 2694665 h 5229819"/>
              <a:gd name="connsiteX115" fmla="*/ 2179723 w 3154526"/>
              <a:gd name="connsiteY115" fmla="*/ 2818255 h 5229819"/>
              <a:gd name="connsiteX116" fmla="*/ 2514888 w 3154526"/>
              <a:gd name="connsiteY116" fmla="*/ 3048475 h 5229819"/>
              <a:gd name="connsiteX117" fmla="*/ 3016861 w 3154526"/>
              <a:gd name="connsiteY117" fmla="*/ 3160740 h 5229819"/>
              <a:gd name="connsiteX118" fmla="*/ 3154526 w 3154526"/>
              <a:gd name="connsiteY118" fmla="*/ 3176279 h 5229819"/>
              <a:gd name="connsiteX119" fmla="*/ 3154526 w 3154526"/>
              <a:gd name="connsiteY119" fmla="*/ 3250361 h 5229819"/>
              <a:gd name="connsiteX120" fmla="*/ 3091307 w 3154526"/>
              <a:gd name="connsiteY120" fmla="*/ 3229805 h 5229819"/>
              <a:gd name="connsiteX121" fmla="*/ 2723879 w 3154526"/>
              <a:gd name="connsiteY121" fmla="*/ 3162709 h 5229819"/>
              <a:gd name="connsiteX122" fmla="*/ 2203034 w 3154526"/>
              <a:gd name="connsiteY122" fmla="*/ 2922890 h 5229819"/>
              <a:gd name="connsiteX123" fmla="*/ 2101110 w 3154526"/>
              <a:gd name="connsiteY123" fmla="*/ 2793332 h 5229819"/>
              <a:gd name="connsiteX124" fmla="*/ 2116325 w 3154526"/>
              <a:gd name="connsiteY124" fmla="*/ 2687419 h 5229819"/>
              <a:gd name="connsiteX125" fmla="*/ 2319352 w 3154526"/>
              <a:gd name="connsiteY125" fmla="*/ 2601737 h 5229819"/>
              <a:gd name="connsiteX126" fmla="*/ 1350946 w 3154526"/>
              <a:gd name="connsiteY126" fmla="*/ 1631006 h 5229819"/>
              <a:gd name="connsiteX127" fmla="*/ 1004901 w 3154526"/>
              <a:gd name="connsiteY127" fmla="*/ 1697258 h 5229819"/>
              <a:gd name="connsiteX128" fmla="*/ 955407 w 3154526"/>
              <a:gd name="connsiteY128" fmla="*/ 1725240 h 5229819"/>
              <a:gd name="connsiteX129" fmla="*/ 1056827 w 3154526"/>
              <a:gd name="connsiteY129" fmla="*/ 1829253 h 5229819"/>
              <a:gd name="connsiteX130" fmla="*/ 1626585 w 3154526"/>
              <a:gd name="connsiteY130" fmla="*/ 2030287 h 5229819"/>
              <a:gd name="connsiteX131" fmla="*/ 2214811 w 3154526"/>
              <a:gd name="connsiteY131" fmla="*/ 2140743 h 5229819"/>
              <a:gd name="connsiteX132" fmla="*/ 2475442 w 3154526"/>
              <a:gd name="connsiteY132" fmla="*/ 2220115 h 5229819"/>
              <a:gd name="connsiteX133" fmla="*/ 1255641 w 3154526"/>
              <a:gd name="connsiteY133" fmla="*/ 1766864 h 5229819"/>
              <a:gd name="connsiteX134" fmla="*/ 1305929 w 3154526"/>
              <a:gd name="connsiteY134" fmla="*/ 1722974 h 5229819"/>
              <a:gd name="connsiteX135" fmla="*/ 2002915 w 3154526"/>
              <a:gd name="connsiteY135" fmla="*/ 1923946 h 5229819"/>
              <a:gd name="connsiteX136" fmla="*/ 2449662 w 3154526"/>
              <a:gd name="connsiteY136" fmla="*/ 2126020 h 5229819"/>
              <a:gd name="connsiteX137" fmla="*/ 2505028 w 3154526"/>
              <a:gd name="connsiteY137" fmla="*/ 2142789 h 5229819"/>
              <a:gd name="connsiteX138" fmla="*/ 2446175 w 3154526"/>
              <a:gd name="connsiteY138" fmla="*/ 2082091 h 5229819"/>
              <a:gd name="connsiteX139" fmla="*/ 2312648 w 3154526"/>
              <a:gd name="connsiteY139" fmla="*/ 1997116 h 5229819"/>
              <a:gd name="connsiteX140" fmla="*/ 1350946 w 3154526"/>
              <a:gd name="connsiteY140" fmla="*/ 1631006 h 5229819"/>
              <a:gd name="connsiteX141" fmla="*/ 2656659 w 3154526"/>
              <a:gd name="connsiteY141" fmla="*/ 1238775 h 5229819"/>
              <a:gd name="connsiteX142" fmla="*/ 2625436 w 3154526"/>
              <a:gd name="connsiteY142" fmla="*/ 1397072 h 5229819"/>
              <a:gd name="connsiteX143" fmla="*/ 2875161 w 3154526"/>
              <a:gd name="connsiteY143" fmla="*/ 2321650 h 5229819"/>
              <a:gd name="connsiteX144" fmla="*/ 2925722 w 3154526"/>
              <a:gd name="connsiteY144" fmla="*/ 2392692 h 5229819"/>
              <a:gd name="connsiteX145" fmla="*/ 2811462 w 3154526"/>
              <a:gd name="connsiteY145" fmla="*/ 1947758 h 5229819"/>
              <a:gd name="connsiteX146" fmla="*/ 2718919 w 3154526"/>
              <a:gd name="connsiteY146" fmla="*/ 1497019 h 5229819"/>
              <a:gd name="connsiteX147" fmla="*/ 2753255 w 3154526"/>
              <a:gd name="connsiteY147" fmla="*/ 1529176 h 5229819"/>
              <a:gd name="connsiteX148" fmla="*/ 2881379 w 3154526"/>
              <a:gd name="connsiteY148" fmla="*/ 2022317 h 5229819"/>
              <a:gd name="connsiteX149" fmla="*/ 2996393 w 3154526"/>
              <a:gd name="connsiteY149" fmla="*/ 2365005 h 5229819"/>
              <a:gd name="connsiteX150" fmla="*/ 3100133 w 3154526"/>
              <a:gd name="connsiteY150" fmla="*/ 2512233 h 5229819"/>
              <a:gd name="connsiteX151" fmla="*/ 3079545 w 3154526"/>
              <a:gd name="connsiteY151" fmla="*/ 1967247 h 5229819"/>
              <a:gd name="connsiteX152" fmla="*/ 2899475 w 3154526"/>
              <a:gd name="connsiteY152" fmla="*/ 1449951 h 5229819"/>
              <a:gd name="connsiteX153" fmla="*/ 2656659 w 3154526"/>
              <a:gd name="connsiteY153" fmla="*/ 1238775 h 5229819"/>
              <a:gd name="connsiteX154" fmla="*/ 1367798 w 3154526"/>
              <a:gd name="connsiteY154" fmla="*/ 807514 h 5229819"/>
              <a:gd name="connsiteX155" fmla="*/ 1321670 w 3154526"/>
              <a:gd name="connsiteY155" fmla="*/ 812743 h 5229819"/>
              <a:gd name="connsiteX156" fmla="*/ 1326427 w 3154526"/>
              <a:gd name="connsiteY156" fmla="*/ 995044 h 5229819"/>
              <a:gd name="connsiteX157" fmla="*/ 1646715 w 3154526"/>
              <a:gd name="connsiteY157" fmla="*/ 1403714 h 5229819"/>
              <a:gd name="connsiteX158" fmla="*/ 1699020 w 3154526"/>
              <a:gd name="connsiteY158" fmla="*/ 1462003 h 5229819"/>
              <a:gd name="connsiteX159" fmla="*/ 2128129 w 3154526"/>
              <a:gd name="connsiteY159" fmla="*/ 1776540 h 5229819"/>
              <a:gd name="connsiteX160" fmla="*/ 2153908 w 3154526"/>
              <a:gd name="connsiteY160" fmla="*/ 1776925 h 5229819"/>
              <a:gd name="connsiteX161" fmla="*/ 1447891 w 3154526"/>
              <a:gd name="connsiteY161" fmla="*/ 949010 h 5229819"/>
              <a:gd name="connsiteX162" fmla="*/ 1451500 w 3154526"/>
              <a:gd name="connsiteY162" fmla="*/ 904772 h 5229819"/>
              <a:gd name="connsiteX163" fmla="*/ 1824226 w 3154526"/>
              <a:gd name="connsiteY163" fmla="*/ 1311217 h 5229819"/>
              <a:gd name="connsiteX164" fmla="*/ 2204689 w 3154526"/>
              <a:gd name="connsiteY164" fmla="*/ 1730927 h 5229819"/>
              <a:gd name="connsiteX165" fmla="*/ 1890667 w 3154526"/>
              <a:gd name="connsiteY165" fmla="*/ 1206353 h 5229819"/>
              <a:gd name="connsiteX166" fmla="*/ 1627192 w 3154526"/>
              <a:gd name="connsiteY166" fmla="*/ 933479 h 5229819"/>
              <a:gd name="connsiteX167" fmla="*/ 1367798 w 3154526"/>
              <a:gd name="connsiteY167" fmla="*/ 807514 h 5229819"/>
              <a:gd name="connsiteX168" fmla="*/ 283580 w 3154526"/>
              <a:gd name="connsiteY168" fmla="*/ 681216 h 5229819"/>
              <a:gd name="connsiteX169" fmla="*/ 110348 w 3154526"/>
              <a:gd name="connsiteY169" fmla="*/ 708025 h 5229819"/>
              <a:gd name="connsiteX170" fmla="*/ 85723 w 3154526"/>
              <a:gd name="connsiteY170" fmla="*/ 819576 h 5229819"/>
              <a:gd name="connsiteX171" fmla="*/ 199932 w 3154526"/>
              <a:gd name="connsiteY171" fmla="*/ 893664 h 5229819"/>
              <a:gd name="connsiteX172" fmla="*/ 740736 w 3154526"/>
              <a:gd name="connsiteY172" fmla="*/ 1064235 h 5229819"/>
              <a:gd name="connsiteX173" fmla="*/ 1110528 w 3154526"/>
              <a:gd name="connsiteY173" fmla="*/ 1146285 h 5229819"/>
              <a:gd name="connsiteX174" fmla="*/ 459412 w 3154526"/>
              <a:gd name="connsiteY174" fmla="*/ 885372 h 5229819"/>
              <a:gd name="connsiteX175" fmla="*/ 543138 w 3154526"/>
              <a:gd name="connsiteY175" fmla="*/ 845601 h 5229819"/>
              <a:gd name="connsiteX176" fmla="*/ 910153 w 3154526"/>
              <a:gd name="connsiteY176" fmla="*/ 948610 h 5229819"/>
              <a:gd name="connsiteX177" fmla="*/ 966399 w 3154526"/>
              <a:gd name="connsiteY177" fmla="*/ 962382 h 5229819"/>
              <a:gd name="connsiteX178" fmla="*/ 283580 w 3154526"/>
              <a:gd name="connsiteY178" fmla="*/ 681216 h 5229819"/>
              <a:gd name="connsiteX179" fmla="*/ 1590373 w 3154526"/>
              <a:gd name="connsiteY179" fmla="*/ 207352 h 5229819"/>
              <a:gd name="connsiteX180" fmla="*/ 1849000 w 3154526"/>
              <a:gd name="connsiteY180" fmla="*/ 1052202 h 5229819"/>
              <a:gd name="connsiteX181" fmla="*/ 1897521 w 3154526"/>
              <a:gd name="connsiteY181" fmla="*/ 1104633 h 5229819"/>
              <a:gd name="connsiteX182" fmla="*/ 1590373 w 3154526"/>
              <a:gd name="connsiteY182" fmla="*/ 207352 h 5229819"/>
              <a:gd name="connsiteX183" fmla="*/ 1477590 w 3154526"/>
              <a:gd name="connsiteY183" fmla="*/ 196987 h 5229819"/>
              <a:gd name="connsiteX184" fmla="*/ 1734197 w 3154526"/>
              <a:gd name="connsiteY184" fmla="*/ 915385 h 5229819"/>
              <a:gd name="connsiteX185" fmla="*/ 1477590 w 3154526"/>
              <a:gd name="connsiteY185" fmla="*/ 196987 h 5229819"/>
              <a:gd name="connsiteX186" fmla="*/ 1520807 w 3154526"/>
              <a:gd name="connsiteY186" fmla="*/ 401 h 5229819"/>
              <a:gd name="connsiteX187" fmla="*/ 1959261 w 3154526"/>
              <a:gd name="connsiteY187" fmla="*/ 1004279 h 5229819"/>
              <a:gd name="connsiteX188" fmla="*/ 1999831 w 3154526"/>
              <a:gd name="connsiteY188" fmla="*/ 1233302 h 5229819"/>
              <a:gd name="connsiteX189" fmla="*/ 2119085 w 3154526"/>
              <a:gd name="connsiteY189" fmla="*/ 1423964 h 5229819"/>
              <a:gd name="connsiteX190" fmla="*/ 2335471 w 3154526"/>
              <a:gd name="connsiteY190" fmla="*/ 1850384 h 5229819"/>
              <a:gd name="connsiteX191" fmla="*/ 2392591 w 3154526"/>
              <a:gd name="connsiteY191" fmla="*/ 1951489 h 5229819"/>
              <a:gd name="connsiteX192" fmla="*/ 2748943 w 3154526"/>
              <a:gd name="connsiteY192" fmla="*/ 2303364 h 5229819"/>
              <a:gd name="connsiteX193" fmla="*/ 2806241 w 3154526"/>
              <a:gd name="connsiteY193" fmla="*/ 2339964 h 5229819"/>
              <a:gd name="connsiteX194" fmla="*/ 2679338 w 3154526"/>
              <a:gd name="connsiteY194" fmla="*/ 2010074 h 5229819"/>
              <a:gd name="connsiteX195" fmla="*/ 2606989 w 3154526"/>
              <a:gd name="connsiteY195" fmla="*/ 1775538 h 5229819"/>
              <a:gd name="connsiteX196" fmla="*/ 2582155 w 3154526"/>
              <a:gd name="connsiteY196" fmla="*/ 1309760 h 5229819"/>
              <a:gd name="connsiteX197" fmla="*/ 2592851 w 3154526"/>
              <a:gd name="connsiteY197" fmla="*/ 1261833 h 5229819"/>
              <a:gd name="connsiteX198" fmla="*/ 2718128 w 3154526"/>
              <a:gd name="connsiteY198" fmla="*/ 1210907 h 5229819"/>
              <a:gd name="connsiteX199" fmla="*/ 2951511 w 3154526"/>
              <a:gd name="connsiteY199" fmla="*/ 1441852 h 5229819"/>
              <a:gd name="connsiteX200" fmla="*/ 3144770 w 3154526"/>
              <a:gd name="connsiteY200" fmla="*/ 2025597 h 5229819"/>
              <a:gd name="connsiteX201" fmla="*/ 3154526 w 3154526"/>
              <a:gd name="connsiteY201" fmla="*/ 2110676 h 5229819"/>
              <a:gd name="connsiteX202" fmla="*/ 3154526 w 3154526"/>
              <a:gd name="connsiteY202" fmla="*/ 2821253 h 5229819"/>
              <a:gd name="connsiteX203" fmla="*/ 2760231 w 3154526"/>
              <a:gd name="connsiteY203" fmla="*/ 2387604 h 5229819"/>
              <a:gd name="connsiteX204" fmla="*/ 2690109 w 3154526"/>
              <a:gd name="connsiteY204" fmla="*/ 2343136 h 5229819"/>
              <a:gd name="connsiteX205" fmla="*/ 2584945 w 3154526"/>
              <a:gd name="connsiteY205" fmla="*/ 2319604 h 5229819"/>
              <a:gd name="connsiteX206" fmla="*/ 2476459 w 3154526"/>
              <a:gd name="connsiteY206" fmla="*/ 2274585 h 5229819"/>
              <a:gd name="connsiteX207" fmla="*/ 1635021 w 3154526"/>
              <a:gd name="connsiteY207" fmla="*/ 2080790 h 5229819"/>
              <a:gd name="connsiteX208" fmla="*/ 994284 w 3154526"/>
              <a:gd name="connsiteY208" fmla="*/ 1848426 h 5229819"/>
              <a:gd name="connsiteX209" fmla="*/ 900907 w 3154526"/>
              <a:gd name="connsiteY209" fmla="*/ 1722986 h 5229819"/>
              <a:gd name="connsiteX210" fmla="*/ 1019942 w 3154526"/>
              <a:gd name="connsiteY210" fmla="*/ 1634959 h 5229819"/>
              <a:gd name="connsiteX211" fmla="*/ 1436756 w 3154526"/>
              <a:gd name="connsiteY211" fmla="*/ 1581585 h 5229819"/>
              <a:gd name="connsiteX212" fmla="*/ 1745065 w 3154526"/>
              <a:gd name="connsiteY212" fmla="*/ 1615304 h 5229819"/>
              <a:gd name="connsiteX213" fmla="*/ 1601192 w 3154526"/>
              <a:gd name="connsiteY213" fmla="*/ 1445865 h 5229819"/>
              <a:gd name="connsiteX214" fmla="*/ 1401935 w 3154526"/>
              <a:gd name="connsiteY214" fmla="*/ 1322332 h 5229819"/>
              <a:gd name="connsiteX215" fmla="*/ 1350058 w 3154526"/>
              <a:gd name="connsiteY215" fmla="*/ 1304329 h 5229819"/>
              <a:gd name="connsiteX216" fmla="*/ 1196299 w 3154526"/>
              <a:gd name="connsiteY216" fmla="*/ 1267380 h 5229819"/>
              <a:gd name="connsiteX217" fmla="*/ 1010774 w 3154526"/>
              <a:gd name="connsiteY217" fmla="*/ 1183133 h 5229819"/>
              <a:gd name="connsiteX218" fmla="*/ 762606 w 3154526"/>
              <a:gd name="connsiteY218" fmla="*/ 1122658 h 5229819"/>
              <a:gd name="connsiteX219" fmla="*/ 154893 w 3154526"/>
              <a:gd name="connsiteY219" fmla="*/ 930327 h 5229819"/>
              <a:gd name="connsiteX220" fmla="*/ 41348 w 3154526"/>
              <a:gd name="connsiteY220" fmla="*/ 855682 h 5229819"/>
              <a:gd name="connsiteX221" fmla="*/ 71618 w 3154526"/>
              <a:gd name="connsiteY221" fmla="*/ 669959 h 5229819"/>
              <a:gd name="connsiteX222" fmla="*/ 192882 w 3154526"/>
              <a:gd name="connsiteY222" fmla="*/ 633126 h 5229819"/>
              <a:gd name="connsiteX223" fmla="*/ 753661 w 3154526"/>
              <a:gd name="connsiteY223" fmla="*/ 741211 h 5229819"/>
              <a:gd name="connsiteX224" fmla="*/ 1255776 w 3154526"/>
              <a:gd name="connsiteY224" fmla="*/ 1147472 h 5229819"/>
              <a:gd name="connsiteX225" fmla="*/ 1455766 w 3154526"/>
              <a:gd name="connsiteY225" fmla="*/ 1276598 h 5229819"/>
              <a:gd name="connsiteX226" fmla="*/ 1288932 w 3154526"/>
              <a:gd name="connsiteY226" fmla="*/ 1033280 h 5229819"/>
              <a:gd name="connsiteX227" fmla="*/ 1232411 w 3154526"/>
              <a:gd name="connsiteY227" fmla="*/ 880301 h 5229819"/>
              <a:gd name="connsiteX228" fmla="*/ 1384570 w 3154526"/>
              <a:gd name="connsiteY228" fmla="*/ 733996 h 5229819"/>
              <a:gd name="connsiteX229" fmla="*/ 1507746 w 3154526"/>
              <a:gd name="connsiteY229" fmla="*/ 755398 h 5229819"/>
              <a:gd name="connsiteX230" fmla="*/ 1477350 w 3154526"/>
              <a:gd name="connsiteY230" fmla="*/ 678725 h 5229819"/>
              <a:gd name="connsiteX231" fmla="*/ 1417151 w 3154526"/>
              <a:gd name="connsiteY231" fmla="*/ 168105 h 5229819"/>
              <a:gd name="connsiteX232" fmla="*/ 1520807 w 3154526"/>
              <a:gd name="connsiteY232"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154526" h="5229819">
                <a:moveTo>
                  <a:pt x="2984957" y="4764199"/>
                </a:moveTo>
                <a:cubicBezTo>
                  <a:pt x="3018240" y="4767408"/>
                  <a:pt x="3051712" y="4773969"/>
                  <a:pt x="3085247" y="4783935"/>
                </a:cubicBezTo>
                <a:lnTo>
                  <a:pt x="3154526" y="4805985"/>
                </a:lnTo>
                <a:lnTo>
                  <a:pt x="3154526" y="4854317"/>
                </a:lnTo>
                <a:lnTo>
                  <a:pt x="3077489" y="4835342"/>
                </a:lnTo>
                <a:cubicBezTo>
                  <a:pt x="3033509" y="4827066"/>
                  <a:pt x="2989112" y="4821557"/>
                  <a:pt x="2943802" y="4819637"/>
                </a:cubicBezTo>
                <a:cubicBezTo>
                  <a:pt x="2893293" y="4817421"/>
                  <a:pt x="2839830" y="4831234"/>
                  <a:pt x="2790751" y="4847576"/>
                </a:cubicBezTo>
                <a:cubicBezTo>
                  <a:pt x="2669496" y="4887789"/>
                  <a:pt x="2461044" y="5000040"/>
                  <a:pt x="2434897" y="5031577"/>
                </a:cubicBezTo>
                <a:cubicBezTo>
                  <a:pt x="2484364" y="5038618"/>
                  <a:pt x="2785484" y="4986917"/>
                  <a:pt x="2951768" y="4976098"/>
                </a:cubicBezTo>
                <a:lnTo>
                  <a:pt x="3154526" y="4968709"/>
                </a:lnTo>
                <a:lnTo>
                  <a:pt x="3154526" y="5031765"/>
                </a:lnTo>
                <a:lnTo>
                  <a:pt x="3014835" y="5034301"/>
                </a:lnTo>
                <a:cubicBezTo>
                  <a:pt x="2710439" y="5051677"/>
                  <a:pt x="2441583" y="5097943"/>
                  <a:pt x="2393353" y="5115550"/>
                </a:cubicBezTo>
                <a:cubicBezTo>
                  <a:pt x="2431157" y="5160603"/>
                  <a:pt x="2707409" y="5188478"/>
                  <a:pt x="2867479" y="5174972"/>
                </a:cubicBezTo>
                <a:lnTo>
                  <a:pt x="3154526" y="5146324"/>
                </a:lnTo>
                <a:lnTo>
                  <a:pt x="3154526" y="5195560"/>
                </a:lnTo>
                <a:lnTo>
                  <a:pt x="2893424" y="5222073"/>
                </a:ln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29101" y="3729983"/>
                </a:moveTo>
                <a:cubicBezTo>
                  <a:pt x="2661589" y="3730947"/>
                  <a:pt x="2697073" y="3732787"/>
                  <a:pt x="2725377" y="3746294"/>
                </a:cubicBezTo>
                <a:cubicBezTo>
                  <a:pt x="2822777" y="3791583"/>
                  <a:pt x="2920786" y="3836926"/>
                  <a:pt x="3013384" y="3891324"/>
                </a:cubicBezTo>
                <a:lnTo>
                  <a:pt x="3154526" y="3990464"/>
                </a:lnTo>
                <a:lnTo>
                  <a:pt x="3154526" y="4060395"/>
                </a:lnTo>
                <a:lnTo>
                  <a:pt x="3036403" y="3972021"/>
                </a:lnTo>
                <a:cubicBezTo>
                  <a:pt x="2907615" y="3883525"/>
                  <a:pt x="2779554" y="3819455"/>
                  <a:pt x="2688997" y="3810128"/>
                </a:cubicBezTo>
                <a:cubicBezTo>
                  <a:pt x="2831670" y="3941058"/>
                  <a:pt x="2937046" y="4076752"/>
                  <a:pt x="3092476" y="4164235"/>
                </a:cubicBezTo>
                <a:lnTo>
                  <a:pt x="3154526" y="4207256"/>
                </a:lnTo>
                <a:lnTo>
                  <a:pt x="3154526" y="4417507"/>
                </a:lnTo>
                <a:lnTo>
                  <a:pt x="3087942" y="4378606"/>
                </a:lnTo>
                <a:cubicBezTo>
                  <a:pt x="3102143" y="4394351"/>
                  <a:pt x="3115996" y="4410565"/>
                  <a:pt x="3130359" y="4425849"/>
                </a:cubicBezTo>
                <a:lnTo>
                  <a:pt x="3154526" y="4447989"/>
                </a:lnTo>
                <a:lnTo>
                  <a:pt x="3154526" y="4543354"/>
                </a:lnTo>
                <a:lnTo>
                  <a:pt x="3094526" y="4521621"/>
                </a:lnTo>
                <a:cubicBezTo>
                  <a:pt x="3058315" y="4508467"/>
                  <a:pt x="3021946" y="449579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785895" y="4647295"/>
                  <a:pt x="2924346" y="4650622"/>
                  <a:pt x="3060973" y="4624283"/>
                </a:cubicBezTo>
                <a:lnTo>
                  <a:pt x="3154526" y="4599347"/>
                </a:lnTo>
                <a:lnTo>
                  <a:pt x="3154526" y="4661496"/>
                </a:lnTo>
                <a:lnTo>
                  <a:pt x="3124590" y="4670972"/>
                </a:lnTo>
                <a:cubicBezTo>
                  <a:pt x="2971313" y="4708028"/>
                  <a:pt x="2814417" y="4711286"/>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600173" y="3247414"/>
                </a:moveTo>
                <a:cubicBezTo>
                  <a:pt x="2739107" y="3233347"/>
                  <a:pt x="2875094" y="3248675"/>
                  <a:pt x="3008079" y="3291395"/>
                </a:cubicBezTo>
                <a:lnTo>
                  <a:pt x="3154526" y="3354047"/>
                </a:lnTo>
                <a:lnTo>
                  <a:pt x="3154526" y="3464030"/>
                </a:lnTo>
                <a:lnTo>
                  <a:pt x="3150012" y="3464430"/>
                </a:lnTo>
                <a:cubicBezTo>
                  <a:pt x="3100914" y="3475356"/>
                  <a:pt x="3052436" y="3493594"/>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460502" y="3268829"/>
                  <a:pt x="2530706" y="3254447"/>
                  <a:pt x="2600173" y="3247414"/>
                </a:cubicBezTo>
                <a:close/>
                <a:moveTo>
                  <a:pt x="2319352" y="2601737"/>
                </a:moveTo>
                <a:cubicBezTo>
                  <a:pt x="2479864" y="2611004"/>
                  <a:pt x="2629308" y="2651575"/>
                  <a:pt x="2766163" y="2737145"/>
                </a:cubicBezTo>
                <a:cubicBezTo>
                  <a:pt x="2835451" y="2780619"/>
                  <a:pt x="2910653" y="2816308"/>
                  <a:pt x="2974746" y="2866399"/>
                </a:cubicBezTo>
                <a:cubicBezTo>
                  <a:pt x="3023787" y="2904282"/>
                  <a:pt x="3073991" y="2942035"/>
                  <a:pt x="3121568" y="2982134"/>
                </a:cubicBezTo>
                <a:lnTo>
                  <a:pt x="3154526" y="3011886"/>
                </a:lnTo>
                <a:lnTo>
                  <a:pt x="3154526" y="3160319"/>
                </a:lnTo>
                <a:lnTo>
                  <a:pt x="3067546" y="3110720"/>
                </a:lnTo>
                <a:cubicBezTo>
                  <a:pt x="2761030" y="2947917"/>
                  <a:pt x="2322476" y="2787314"/>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675451" y="3114433"/>
                  <a:pt x="2844900" y="3140546"/>
                  <a:pt x="3016861" y="3160740"/>
                </a:cubicBezTo>
                <a:lnTo>
                  <a:pt x="3154526" y="3176279"/>
                </a:lnTo>
                <a:lnTo>
                  <a:pt x="3154526" y="3250361"/>
                </a:lnTo>
                <a:lnTo>
                  <a:pt x="3091307" y="3229805"/>
                </a:ln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38773" y="1630286"/>
                  <a:pt x="3113633" y="1822140"/>
                  <a:pt x="3144770" y="2025597"/>
                </a:cubicBezTo>
                <a:lnTo>
                  <a:pt x="3154526" y="2110676"/>
                </a:lnTo>
                <a:lnTo>
                  <a:pt x="3154526" y="2821253"/>
                </a:lnTo>
                <a:lnTo>
                  <a:pt x="2760231" y="2387604"/>
                </a:ln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accent4">
              <a:lumMod val="60000"/>
              <a:lumOff val="40000"/>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pic>
        <p:nvPicPr>
          <p:cNvPr id="6" name="Graphic 5">
            <a:extLst>
              <a:ext uri="{FF2B5EF4-FFF2-40B4-BE49-F238E27FC236}">
                <a16:creationId xmlns:a16="http://schemas.microsoft.com/office/drawing/2014/main" id="{7CB19B63-2AAF-E86D-D7F1-B659DB36B5AC}"/>
              </a:ext>
              <a:ext uri="{C183D7F6-B498-43B3-948B-1728B52AA6E4}">
                <adec:decorative xmlns:adec="http://schemas.microsoft.com/office/drawing/2017/decorative" val="1"/>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rcRect l="27188"/>
          <a:stretch>
            <a:fillRect/>
          </a:stretch>
        </p:blipFill>
        <p:spPr>
          <a:xfrm>
            <a:off x="-1" y="2673019"/>
            <a:ext cx="1697023" cy="1898712"/>
          </a:xfrm>
          <a:custGeom>
            <a:avLst/>
            <a:gdLst>
              <a:gd name="connsiteX0" fmla="*/ 0 w 1697023"/>
              <a:gd name="connsiteY0" fmla="*/ 0 h 1898712"/>
              <a:gd name="connsiteX1" fmla="*/ 1697023 w 1697023"/>
              <a:gd name="connsiteY1" fmla="*/ 0 h 1898712"/>
              <a:gd name="connsiteX2" fmla="*/ 1697023 w 1697023"/>
              <a:gd name="connsiteY2" fmla="*/ 1898712 h 1898712"/>
              <a:gd name="connsiteX3" fmla="*/ 0 w 1697023"/>
              <a:gd name="connsiteY3" fmla="*/ 1898712 h 1898712"/>
            </a:gdLst>
            <a:ahLst/>
            <a:cxnLst>
              <a:cxn ang="0">
                <a:pos x="connsiteX0" y="connsiteY0"/>
              </a:cxn>
              <a:cxn ang="0">
                <a:pos x="connsiteX1" y="connsiteY1"/>
              </a:cxn>
              <a:cxn ang="0">
                <a:pos x="connsiteX2" y="connsiteY2"/>
              </a:cxn>
              <a:cxn ang="0">
                <a:pos x="connsiteX3" y="connsiteY3"/>
              </a:cxn>
            </a:cxnLst>
            <a:rect l="l" t="t" r="r" b="b"/>
            <a:pathLst>
              <a:path w="1697023" h="1898712">
                <a:moveTo>
                  <a:pt x="0" y="0"/>
                </a:moveTo>
                <a:lnTo>
                  <a:pt x="1697023" y="0"/>
                </a:lnTo>
                <a:lnTo>
                  <a:pt x="1697023" y="1898712"/>
                </a:lnTo>
                <a:lnTo>
                  <a:pt x="0" y="1898712"/>
                </a:lnTo>
                <a:close/>
              </a:path>
            </a:pathLst>
          </a:custGeom>
        </p:spPr>
      </p:pic>
      <p:sp>
        <p:nvSpPr>
          <p:cNvPr id="22" name="Freeform: Shape 21">
            <a:extLst>
              <a:ext uri="{FF2B5EF4-FFF2-40B4-BE49-F238E27FC236}">
                <a16:creationId xmlns:a16="http://schemas.microsoft.com/office/drawing/2014/main" id="{83712F38-4391-A499-56E2-8F095A506D08}"/>
              </a:ext>
              <a:ext uri="{C183D7F6-B498-43B3-948B-1728B52AA6E4}">
                <adec:decorative xmlns:adec="http://schemas.microsoft.com/office/drawing/2017/decorative" val="1"/>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914400" y="914400"/>
            <a:ext cx="10360152" cy="2843784"/>
          </a:xfrm>
        </p:spPr>
        <p:txBody>
          <a:bodyPr anchor="b" anchorCtr="0"/>
          <a:lstStyle>
            <a:lvl1pPr algn="ctr">
              <a:defRPr sz="4800" cap="none" baseline="0">
                <a:latin typeface="+mj-lt"/>
              </a:defRPr>
            </a:lvl1pPr>
          </a:lstStyle>
          <a:p>
            <a:r>
              <a:rPr lang="en-US" dirty="0"/>
              <a:t>click to add title</a:t>
            </a:r>
          </a:p>
        </p:txBody>
      </p:sp>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hasCustomPrompt="1"/>
          </p:nvPr>
        </p:nvSpPr>
        <p:spPr>
          <a:xfrm>
            <a:off x="2041114" y="3825875"/>
            <a:ext cx="8109772" cy="2644775"/>
          </a:xfrm>
        </p:spPr>
        <p:txBody>
          <a:bodyPr>
            <a:normAutofit/>
          </a:bodyPr>
          <a:lstStyle>
            <a:lvl1pPr marL="0" indent="0" algn="ctr">
              <a:lnSpc>
                <a:spcPct val="100000"/>
              </a:lnSpc>
              <a:spcBef>
                <a:spcPts val="0"/>
              </a:spcBef>
              <a:buNone/>
              <a:defRPr sz="2400" cap="all" baseline="0"/>
            </a:lvl1pPr>
          </a:lstStyle>
          <a:p>
            <a:pPr lvl="0"/>
            <a:r>
              <a:rPr lang="en-US" dirty="0"/>
              <a:t>Click to add text</a:t>
            </a: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1">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79F09D-FCEF-2378-FD6D-390137D19D7F}"/>
              </a:ext>
            </a:extLst>
          </p:cNvPr>
          <p:cNvSpPr>
            <a:spLocks noGrp="1"/>
          </p:cNvSpPr>
          <p:nvPr>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2" name="Content Placeholder 6">
            <a:extLst>
              <a:ext uri="{FF2B5EF4-FFF2-40B4-BE49-F238E27FC236}">
                <a16:creationId xmlns:a16="http://schemas.microsoft.com/office/drawing/2014/main" id="{43E2AC72-73DB-7038-4867-55751103F51A}"/>
              </a:ext>
            </a:extLst>
          </p:cNvPr>
          <p:cNvSpPr>
            <a:spLocks noGrp="1"/>
          </p:cNvSpPr>
          <p:nvPr>
            <p:ph sz="quarter" idx="11"/>
          </p:nvPr>
        </p:nvSpPr>
        <p:spPr>
          <a:xfrm>
            <a:off x="914400"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C4B21F26-677B-015C-5D71-238B3798DF57}"/>
              </a:ext>
            </a:extLst>
          </p:cNvPr>
          <p:cNvSpPr>
            <a:spLocks noGrp="1"/>
          </p:cNvSpPr>
          <p:nvPr>
            <p:ph sz="quarter" idx="12"/>
          </p:nvPr>
        </p:nvSpPr>
        <p:spPr>
          <a:xfrm>
            <a:off x="6357747"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A3F1B258-8FBC-06A8-3A1F-466CEEDBBEF2}"/>
              </a:ext>
              <a:ext uri="{C183D7F6-B498-43B3-948B-1728B52AA6E4}">
                <adec:decorative xmlns:adec="http://schemas.microsoft.com/office/drawing/2017/decorative" val="1"/>
              </a:ext>
            </a:extLst>
          </p:cNvPr>
          <p:cNvSpPr/>
          <p:nvPr userDrawn="1"/>
        </p:nvSpPr>
        <p:spPr>
          <a:xfrm>
            <a:off x="0" y="5879804"/>
            <a:ext cx="4707470" cy="978196"/>
          </a:xfrm>
          <a:custGeom>
            <a:avLst/>
            <a:gdLst>
              <a:gd name="connsiteX0" fmla="*/ 4059737 w 4707470"/>
              <a:gd name="connsiteY0" fmla="*/ 967990 h 978196"/>
              <a:gd name="connsiteX1" fmla="*/ 4058450 w 4707470"/>
              <a:gd name="connsiteY1" fmla="*/ 978196 h 978196"/>
              <a:gd name="connsiteX2" fmla="*/ 4010063 w 4707470"/>
              <a:gd name="connsiteY2" fmla="*/ 978196 h 978196"/>
              <a:gd name="connsiteX3" fmla="*/ 0 w 4707470"/>
              <a:gd name="connsiteY3" fmla="*/ 488477 h 978196"/>
              <a:gd name="connsiteX4" fmla="*/ 72049 w 4707470"/>
              <a:gd name="connsiteY4" fmla="*/ 656791 h 978196"/>
              <a:gd name="connsiteX5" fmla="*/ 206640 w 4707470"/>
              <a:gd name="connsiteY5" fmla="*/ 886509 h 978196"/>
              <a:gd name="connsiteX6" fmla="*/ 272042 w 4707470"/>
              <a:gd name="connsiteY6" fmla="*/ 978196 h 978196"/>
              <a:gd name="connsiteX7" fmla="*/ 184579 w 4707470"/>
              <a:gd name="connsiteY7" fmla="*/ 978196 h 978196"/>
              <a:gd name="connsiteX8" fmla="*/ 149828 w 4707470"/>
              <a:gd name="connsiteY8" fmla="*/ 932137 h 978196"/>
              <a:gd name="connsiteX9" fmla="*/ 29898 w 4707470"/>
              <a:gd name="connsiteY9" fmla="*/ 726361 h 978196"/>
              <a:gd name="connsiteX10" fmla="*/ 0 w 4707470"/>
              <a:gd name="connsiteY10" fmla="*/ 659079 h 978196"/>
              <a:gd name="connsiteX11" fmla="*/ 2427853 w 4707470"/>
              <a:gd name="connsiteY11" fmla="*/ 69987 h 978196"/>
              <a:gd name="connsiteX12" fmla="*/ 2017693 w 4707470"/>
              <a:gd name="connsiteY12" fmla="*/ 122737 h 978196"/>
              <a:gd name="connsiteX13" fmla="*/ 1217707 w 4707470"/>
              <a:gd name="connsiteY13" fmla="*/ 266029 h 978196"/>
              <a:gd name="connsiteX14" fmla="*/ 848303 w 4707470"/>
              <a:gd name="connsiteY14" fmla="*/ 292389 h 978196"/>
              <a:gd name="connsiteX15" fmla="*/ 2617347 w 4707470"/>
              <a:gd name="connsiteY15" fmla="*/ 268805 h 978196"/>
              <a:gd name="connsiteX16" fmla="*/ 2575151 w 4707470"/>
              <a:gd name="connsiteY16" fmla="*/ 346132 h 978196"/>
              <a:gd name="connsiteX17" fmla="*/ 1592825 w 4707470"/>
              <a:gd name="connsiteY17" fmla="*/ 430392 h 978196"/>
              <a:gd name="connsiteX18" fmla="*/ 927202 w 4707470"/>
              <a:gd name="connsiteY18" fmla="*/ 395014 h 978196"/>
              <a:gd name="connsiteX19" fmla="*/ 848774 w 4707470"/>
              <a:gd name="connsiteY19" fmla="*/ 400725 h 978196"/>
              <a:gd name="connsiteX20" fmla="*/ 953198 w 4707470"/>
              <a:gd name="connsiteY20" fmla="*/ 446968 h 978196"/>
              <a:gd name="connsiteX21" fmla="*/ 1164217 w 4707470"/>
              <a:gd name="connsiteY21" fmla="*/ 487531 h 978196"/>
              <a:gd name="connsiteX22" fmla="*/ 2563251 w 4707470"/>
              <a:gd name="connsiteY22" fmla="*/ 479630 h 978196"/>
              <a:gd name="connsiteX23" fmla="*/ 2969415 w 4707470"/>
              <a:gd name="connsiteY23" fmla="*/ 235206 h 978196"/>
              <a:gd name="connsiteX24" fmla="*/ 3018419 w 4707470"/>
              <a:gd name="connsiteY24" fmla="*/ 177666 h 978196"/>
              <a:gd name="connsiteX25" fmla="*/ 2838754 w 4707470"/>
              <a:gd name="connsiteY25" fmla="*/ 98695 h 978196"/>
              <a:gd name="connsiteX26" fmla="*/ 2427853 w 4707470"/>
              <a:gd name="connsiteY26" fmla="*/ 69987 h 978196"/>
              <a:gd name="connsiteX27" fmla="*/ 2444158 w 4707470"/>
              <a:gd name="connsiteY27" fmla="*/ 387 h 978196"/>
              <a:gd name="connsiteX28" fmla="*/ 2908628 w 4707470"/>
              <a:gd name="connsiteY28" fmla="*/ 45735 h 978196"/>
              <a:gd name="connsiteX29" fmla="*/ 3088619 w 4707470"/>
              <a:gd name="connsiteY29" fmla="*/ 154653 h 978196"/>
              <a:gd name="connsiteX30" fmla="*/ 2980945 w 4707470"/>
              <a:gd name="connsiteY30" fmla="*/ 318333 h 978196"/>
              <a:gd name="connsiteX31" fmla="*/ 2478738 w 4707470"/>
              <a:gd name="connsiteY31" fmla="*/ 580498 h 978196"/>
              <a:gd name="connsiteX32" fmla="*/ 2071312 w 4707470"/>
              <a:gd name="connsiteY32" fmla="*/ 685100 h 978196"/>
              <a:gd name="connsiteX33" fmla="*/ 2336932 w 4707470"/>
              <a:gd name="connsiteY33" fmla="*/ 823834 h 978196"/>
              <a:gd name="connsiteX34" fmla="*/ 2650218 w 4707470"/>
              <a:gd name="connsiteY34" fmla="*/ 880372 h 978196"/>
              <a:gd name="connsiteX35" fmla="*/ 2724828 w 4707470"/>
              <a:gd name="connsiteY35" fmla="*/ 877816 h 978196"/>
              <a:gd name="connsiteX36" fmla="*/ 2937906 w 4707470"/>
              <a:gd name="connsiteY36" fmla="*/ 850216 h 978196"/>
              <a:gd name="connsiteX37" fmla="*/ 3214489 w 4707470"/>
              <a:gd name="connsiteY37" fmla="*/ 865310 h 978196"/>
              <a:gd name="connsiteX38" fmla="*/ 3558811 w 4707470"/>
              <a:gd name="connsiteY38" fmla="*/ 821783 h 978196"/>
              <a:gd name="connsiteX39" fmla="*/ 4423716 w 4707470"/>
              <a:gd name="connsiteY39" fmla="*/ 769182 h 978196"/>
              <a:gd name="connsiteX40" fmla="*/ 4604328 w 4707470"/>
              <a:gd name="connsiteY40" fmla="*/ 806587 h 978196"/>
              <a:gd name="connsiteX41" fmla="*/ 4700071 w 4707470"/>
              <a:gd name="connsiteY41" fmla="*/ 978164 h 978196"/>
              <a:gd name="connsiteX42" fmla="*/ 4700051 w 4707470"/>
              <a:gd name="connsiteY42" fmla="*/ 978196 h 978196"/>
              <a:gd name="connsiteX43" fmla="*/ 4626911 w 4707470"/>
              <a:gd name="connsiteY43" fmla="*/ 978196 h 978196"/>
              <a:gd name="connsiteX44" fmla="*/ 4634858 w 4707470"/>
              <a:gd name="connsiteY44" fmla="*/ 938205 h 978196"/>
              <a:gd name="connsiteX45" fmla="*/ 4565805 w 4707470"/>
              <a:gd name="connsiteY45" fmla="*/ 871619 h 978196"/>
              <a:gd name="connsiteX46" fmla="*/ 4384624 w 4707470"/>
              <a:gd name="connsiteY46" fmla="*/ 835208 h 978196"/>
              <a:gd name="connsiteX47" fmla="*/ 4191174 w 4707470"/>
              <a:gd name="connsiteY47" fmla="*/ 828605 h 978196"/>
              <a:gd name="connsiteX48" fmla="*/ 3615233 w 4707470"/>
              <a:gd name="connsiteY48" fmla="*/ 882733 h 978196"/>
              <a:gd name="connsiteX49" fmla="*/ 3106122 w 4707470"/>
              <a:gd name="connsiteY49" fmla="*/ 957428 h 978196"/>
              <a:gd name="connsiteX50" fmla="*/ 3167669 w 4707470"/>
              <a:gd name="connsiteY50" fmla="*/ 978196 h 978196"/>
              <a:gd name="connsiteX51" fmla="*/ 2761995 w 4707470"/>
              <a:gd name="connsiteY51" fmla="*/ 978196 h 978196"/>
              <a:gd name="connsiteX52" fmla="*/ 2604435 w 4707470"/>
              <a:gd name="connsiteY52" fmla="*/ 961624 h 978196"/>
              <a:gd name="connsiteX53" fmla="*/ 2629619 w 4707470"/>
              <a:gd name="connsiteY53" fmla="*/ 978196 h 978196"/>
              <a:gd name="connsiteX54" fmla="*/ 2442177 w 4707470"/>
              <a:gd name="connsiteY54" fmla="*/ 978196 h 978196"/>
              <a:gd name="connsiteX55" fmla="*/ 2299922 w 4707470"/>
              <a:gd name="connsiteY55" fmla="*/ 896786 h 978196"/>
              <a:gd name="connsiteX56" fmla="*/ 2204982 w 4707470"/>
              <a:gd name="connsiteY56" fmla="*/ 850389 h 978196"/>
              <a:gd name="connsiteX57" fmla="*/ 1506483 w 4707470"/>
              <a:gd name="connsiteY57" fmla="*/ 669446 h 978196"/>
              <a:gd name="connsiteX58" fmla="*/ 1473612 w 4707470"/>
              <a:gd name="connsiteY58" fmla="*/ 681163 h 978196"/>
              <a:gd name="connsiteX59" fmla="*/ 1855475 w 4707470"/>
              <a:gd name="connsiteY59" fmla="*/ 879104 h 978196"/>
              <a:gd name="connsiteX60" fmla="*/ 2046452 w 4707470"/>
              <a:gd name="connsiteY60" fmla="*/ 978196 h 978196"/>
              <a:gd name="connsiteX61" fmla="*/ 1905580 w 4707470"/>
              <a:gd name="connsiteY61" fmla="*/ 978196 h 978196"/>
              <a:gd name="connsiteX62" fmla="*/ 1792576 w 4707470"/>
              <a:gd name="connsiteY62" fmla="*/ 917483 h 978196"/>
              <a:gd name="connsiteX63" fmla="*/ 1431825 w 4707470"/>
              <a:gd name="connsiteY63" fmla="*/ 761296 h 978196"/>
              <a:gd name="connsiteX64" fmla="*/ 1584066 w 4707470"/>
              <a:gd name="connsiteY64" fmla="*/ 912806 h 978196"/>
              <a:gd name="connsiteX65" fmla="*/ 1665294 w 4707470"/>
              <a:gd name="connsiteY65" fmla="*/ 978196 h 978196"/>
              <a:gd name="connsiteX66" fmla="*/ 1530478 w 4707470"/>
              <a:gd name="connsiteY66" fmla="*/ 978196 h 978196"/>
              <a:gd name="connsiteX67" fmla="*/ 1433502 w 4707470"/>
              <a:gd name="connsiteY67" fmla="*/ 903764 h 978196"/>
              <a:gd name="connsiteX68" fmla="*/ 1207351 w 4707470"/>
              <a:gd name="connsiteY68" fmla="*/ 677361 h 978196"/>
              <a:gd name="connsiteX69" fmla="*/ 1085279 w 4707470"/>
              <a:gd name="connsiteY69" fmla="*/ 580996 h 978196"/>
              <a:gd name="connsiteX70" fmla="*/ 460678 w 4707470"/>
              <a:gd name="connsiteY70" fmla="*/ 320100 h 978196"/>
              <a:gd name="connsiteX71" fmla="*/ 370062 w 4707470"/>
              <a:gd name="connsiteY71" fmla="*/ 302529 h 978196"/>
              <a:gd name="connsiteX72" fmla="*/ 692974 w 4707470"/>
              <a:gd name="connsiteY72" fmla="*/ 645063 h 978196"/>
              <a:gd name="connsiteX73" fmla="*/ 899891 w 4707470"/>
              <a:gd name="connsiteY73" fmla="*/ 897040 h 978196"/>
              <a:gd name="connsiteX74" fmla="*/ 958299 w 4707470"/>
              <a:gd name="connsiteY74" fmla="*/ 978196 h 978196"/>
              <a:gd name="connsiteX75" fmla="*/ 856593 w 4707470"/>
              <a:gd name="connsiteY75" fmla="*/ 978196 h 978196"/>
              <a:gd name="connsiteX76" fmla="*/ 745097 w 4707470"/>
              <a:gd name="connsiteY76" fmla="*/ 814331 h 978196"/>
              <a:gd name="connsiteX77" fmla="*/ 291682 w 4707470"/>
              <a:gd name="connsiteY77" fmla="*/ 357455 h 978196"/>
              <a:gd name="connsiteX78" fmla="*/ 192689 w 4707470"/>
              <a:gd name="connsiteY78" fmla="*/ 294672 h 978196"/>
              <a:gd name="connsiteX79" fmla="*/ 556080 w 4707470"/>
              <a:gd name="connsiteY79" fmla="*/ 783560 h 978196"/>
              <a:gd name="connsiteX80" fmla="*/ 645779 w 4707470"/>
              <a:gd name="connsiteY80" fmla="*/ 904799 h 978196"/>
              <a:gd name="connsiteX81" fmla="*/ 703943 w 4707470"/>
              <a:gd name="connsiteY81" fmla="*/ 978196 h 978196"/>
              <a:gd name="connsiteX82" fmla="*/ 621039 w 4707470"/>
              <a:gd name="connsiteY82" fmla="*/ 978196 h 978196"/>
              <a:gd name="connsiteX83" fmla="*/ 430820 w 4707470"/>
              <a:gd name="connsiteY83" fmla="*/ 725635 h 978196"/>
              <a:gd name="connsiteX84" fmla="*/ 116693 w 4707470"/>
              <a:gd name="connsiteY84" fmla="*/ 361863 h 978196"/>
              <a:gd name="connsiteX85" fmla="*/ 50540 w 4707470"/>
              <a:gd name="connsiteY85" fmla="*/ 310444 h 978196"/>
              <a:gd name="connsiteX86" fmla="*/ 0 w 4707470"/>
              <a:gd name="connsiteY86" fmla="*/ 281606 h 978196"/>
              <a:gd name="connsiteX87" fmla="*/ 0 w 4707470"/>
              <a:gd name="connsiteY87" fmla="*/ 27934 h 978196"/>
              <a:gd name="connsiteX88" fmla="*/ 404992 w 4707470"/>
              <a:gd name="connsiteY88" fmla="*/ 222649 h 978196"/>
              <a:gd name="connsiteX89" fmla="*/ 515732 w 4707470"/>
              <a:gd name="connsiteY89" fmla="*/ 243759 h 978196"/>
              <a:gd name="connsiteX90" fmla="*/ 660613 w 4707470"/>
              <a:gd name="connsiteY90" fmla="*/ 222758 h 978196"/>
              <a:gd name="connsiteX91" fmla="*/ 820261 w 4707470"/>
              <a:gd name="connsiteY91" fmla="*/ 226406 h 978196"/>
              <a:gd name="connsiteX92" fmla="*/ 1982193 w 4707470"/>
              <a:gd name="connsiteY92" fmla="*/ 65102 h 978196"/>
              <a:gd name="connsiteX93" fmla="*/ 2444158 w 4707470"/>
              <a:gd name="connsiteY93" fmla="*/ 387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707470" h="978196">
                <a:moveTo>
                  <a:pt x="4059737" y="967990"/>
                </a:moveTo>
                <a:lnTo>
                  <a:pt x="4058450" y="978196"/>
                </a:lnTo>
                <a:lnTo>
                  <a:pt x="4010063" y="978196"/>
                </a:lnTo>
                <a:close/>
                <a:moveTo>
                  <a:pt x="0" y="488477"/>
                </a:moveTo>
                <a:lnTo>
                  <a:pt x="72049" y="656791"/>
                </a:lnTo>
                <a:cubicBezTo>
                  <a:pt x="112356" y="736092"/>
                  <a:pt x="157416" y="812383"/>
                  <a:pt x="206640" y="886509"/>
                </a:cubicBezTo>
                <a:lnTo>
                  <a:pt x="272042" y="978196"/>
                </a:lnTo>
                <a:lnTo>
                  <a:pt x="184579" y="978196"/>
                </a:lnTo>
                <a:lnTo>
                  <a:pt x="149828" y="932137"/>
                </a:lnTo>
                <a:cubicBezTo>
                  <a:pt x="105705" y="866449"/>
                  <a:pt x="65433" y="798062"/>
                  <a:pt x="29898" y="726361"/>
                </a:cubicBezTo>
                <a:lnTo>
                  <a:pt x="0" y="659079"/>
                </a:lnTo>
                <a:close/>
                <a:moveTo>
                  <a:pt x="2427853" y="69987"/>
                </a:moveTo>
                <a:cubicBezTo>
                  <a:pt x="2291111" y="74991"/>
                  <a:pt x="2154491" y="93572"/>
                  <a:pt x="2017693" y="122737"/>
                </a:cubicBezTo>
                <a:cubicBezTo>
                  <a:pt x="1752602" y="179100"/>
                  <a:pt x="1485359" y="223967"/>
                  <a:pt x="1217707" y="266029"/>
                </a:cubicBezTo>
                <a:cubicBezTo>
                  <a:pt x="1096073" y="285102"/>
                  <a:pt x="971859" y="284040"/>
                  <a:pt x="848303" y="292389"/>
                </a:cubicBezTo>
                <a:cubicBezTo>
                  <a:pt x="1439836" y="418622"/>
                  <a:pt x="2029550" y="374317"/>
                  <a:pt x="2617347" y="268805"/>
                </a:cubicBezTo>
                <a:cubicBezTo>
                  <a:pt x="2641249" y="326771"/>
                  <a:pt x="2615591" y="342307"/>
                  <a:pt x="2575151" y="346132"/>
                </a:cubicBezTo>
                <a:cubicBezTo>
                  <a:pt x="2247929" y="377355"/>
                  <a:pt x="1924500" y="450069"/>
                  <a:pt x="1592825" y="430392"/>
                </a:cubicBezTo>
                <a:cubicBezTo>
                  <a:pt x="1370927" y="417078"/>
                  <a:pt x="1148922" y="406294"/>
                  <a:pt x="927202" y="395014"/>
                </a:cubicBezTo>
                <a:cubicBezTo>
                  <a:pt x="910915" y="394154"/>
                  <a:pt x="894471" y="397096"/>
                  <a:pt x="848774" y="400725"/>
                </a:cubicBezTo>
                <a:cubicBezTo>
                  <a:pt x="901706" y="425523"/>
                  <a:pt x="935512" y="454429"/>
                  <a:pt x="953198" y="446968"/>
                </a:cubicBezTo>
                <a:cubicBezTo>
                  <a:pt x="1036787" y="412276"/>
                  <a:pt x="1094166" y="469201"/>
                  <a:pt x="1164217" y="487531"/>
                </a:cubicBezTo>
                <a:cubicBezTo>
                  <a:pt x="1630611" y="609624"/>
                  <a:pt x="2097381" y="672370"/>
                  <a:pt x="2563251" y="479630"/>
                </a:cubicBezTo>
                <a:cubicBezTo>
                  <a:pt x="2711940" y="417930"/>
                  <a:pt x="2850184" y="341634"/>
                  <a:pt x="2969415" y="235206"/>
                </a:cubicBezTo>
                <a:cubicBezTo>
                  <a:pt x="2988272" y="218657"/>
                  <a:pt x="3002084" y="196846"/>
                  <a:pt x="3018419" y="177666"/>
                </a:cubicBezTo>
                <a:cubicBezTo>
                  <a:pt x="2974427" y="109062"/>
                  <a:pt x="2900669" y="110127"/>
                  <a:pt x="2838754" y="98695"/>
                </a:cubicBezTo>
                <a:cubicBezTo>
                  <a:pt x="2701463" y="73555"/>
                  <a:pt x="2564596" y="64983"/>
                  <a:pt x="2427853" y="69987"/>
                </a:cubicBezTo>
                <a:close/>
                <a:moveTo>
                  <a:pt x="2444158" y="387"/>
                </a:moveTo>
                <a:cubicBezTo>
                  <a:pt x="2598755" y="-2686"/>
                  <a:pt x="2753769" y="12585"/>
                  <a:pt x="2908628" y="45735"/>
                </a:cubicBezTo>
                <a:cubicBezTo>
                  <a:pt x="2979068" y="61036"/>
                  <a:pt x="3068206" y="63586"/>
                  <a:pt x="3088619" y="154653"/>
                </a:cubicBezTo>
                <a:cubicBezTo>
                  <a:pt x="3107235" y="238296"/>
                  <a:pt x="3033824" y="275143"/>
                  <a:pt x="2980945" y="318333"/>
                </a:cubicBezTo>
                <a:cubicBezTo>
                  <a:pt x="2832679" y="439156"/>
                  <a:pt x="2663731" y="525726"/>
                  <a:pt x="2478738" y="580498"/>
                </a:cubicBezTo>
                <a:cubicBezTo>
                  <a:pt x="2349171" y="619318"/>
                  <a:pt x="2216315" y="648629"/>
                  <a:pt x="2071312" y="685100"/>
                </a:cubicBezTo>
                <a:cubicBezTo>
                  <a:pt x="2167354" y="736612"/>
                  <a:pt x="2247592" y="794640"/>
                  <a:pt x="2336932" y="823834"/>
                </a:cubicBezTo>
                <a:cubicBezTo>
                  <a:pt x="2436398" y="856448"/>
                  <a:pt x="2545092" y="863529"/>
                  <a:pt x="2650218" y="880372"/>
                </a:cubicBezTo>
                <a:cubicBezTo>
                  <a:pt x="2674799" y="884329"/>
                  <a:pt x="2712701" y="890811"/>
                  <a:pt x="2724828" y="877816"/>
                </a:cubicBezTo>
                <a:cubicBezTo>
                  <a:pt x="2790257" y="811500"/>
                  <a:pt x="2864697" y="844453"/>
                  <a:pt x="2937906" y="850216"/>
                </a:cubicBezTo>
                <a:cubicBezTo>
                  <a:pt x="3030260" y="857706"/>
                  <a:pt x="3122919" y="870533"/>
                  <a:pt x="3214489" y="865310"/>
                </a:cubicBezTo>
                <a:cubicBezTo>
                  <a:pt x="3330052" y="859201"/>
                  <a:pt x="3444369" y="838841"/>
                  <a:pt x="3558811" y="821783"/>
                </a:cubicBezTo>
                <a:cubicBezTo>
                  <a:pt x="3845661" y="780181"/>
                  <a:pt x="4132816" y="743918"/>
                  <a:pt x="4423716" y="769182"/>
                </a:cubicBezTo>
                <a:cubicBezTo>
                  <a:pt x="4485096" y="774506"/>
                  <a:pt x="4549229" y="783231"/>
                  <a:pt x="4604328" y="806587"/>
                </a:cubicBezTo>
                <a:cubicBezTo>
                  <a:pt x="4690279" y="842884"/>
                  <a:pt x="4723749" y="908909"/>
                  <a:pt x="4700071" y="978164"/>
                </a:cubicBezTo>
                <a:lnTo>
                  <a:pt x="4700051" y="978196"/>
                </a:lnTo>
                <a:lnTo>
                  <a:pt x="4626911" y="978196"/>
                </a:lnTo>
                <a:lnTo>
                  <a:pt x="4634858" y="938205"/>
                </a:lnTo>
                <a:cubicBezTo>
                  <a:pt x="4630586" y="912076"/>
                  <a:pt x="4607226" y="888378"/>
                  <a:pt x="4565805" y="871619"/>
                </a:cubicBezTo>
                <a:cubicBezTo>
                  <a:pt x="4510139" y="849256"/>
                  <a:pt x="4446290" y="840035"/>
                  <a:pt x="4384624" y="835208"/>
                </a:cubicBezTo>
                <a:cubicBezTo>
                  <a:pt x="4319945" y="830079"/>
                  <a:pt x="4255480" y="828097"/>
                  <a:pt x="4191174" y="828605"/>
                </a:cubicBezTo>
                <a:cubicBezTo>
                  <a:pt x="3998255" y="830132"/>
                  <a:pt x="3806768" y="854079"/>
                  <a:pt x="3615233" y="882733"/>
                </a:cubicBezTo>
                <a:cubicBezTo>
                  <a:pt x="3445683" y="908144"/>
                  <a:pt x="3275903" y="932786"/>
                  <a:pt x="3106122" y="957428"/>
                </a:cubicBezTo>
                <a:lnTo>
                  <a:pt x="3167669" y="978196"/>
                </a:lnTo>
                <a:lnTo>
                  <a:pt x="2761995" y="978196"/>
                </a:lnTo>
                <a:lnTo>
                  <a:pt x="2604435" y="961624"/>
                </a:lnTo>
                <a:lnTo>
                  <a:pt x="2629619" y="978196"/>
                </a:lnTo>
                <a:lnTo>
                  <a:pt x="2442177" y="978196"/>
                </a:lnTo>
                <a:lnTo>
                  <a:pt x="2299922" y="896786"/>
                </a:lnTo>
                <a:cubicBezTo>
                  <a:pt x="2269582" y="879425"/>
                  <a:pt x="2233101" y="870458"/>
                  <a:pt x="2204982" y="850389"/>
                </a:cubicBezTo>
                <a:cubicBezTo>
                  <a:pt x="1996636" y="701859"/>
                  <a:pt x="1747975" y="698964"/>
                  <a:pt x="1506483" y="669446"/>
                </a:cubicBezTo>
                <a:cubicBezTo>
                  <a:pt x="1499680" y="668433"/>
                  <a:pt x="1491530" y="674471"/>
                  <a:pt x="1473612" y="681163"/>
                </a:cubicBezTo>
                <a:cubicBezTo>
                  <a:pt x="1584414" y="738551"/>
                  <a:pt x="1717391" y="807480"/>
                  <a:pt x="1855475" y="879104"/>
                </a:cubicBezTo>
                <a:lnTo>
                  <a:pt x="2046452" y="978196"/>
                </a:lnTo>
                <a:lnTo>
                  <a:pt x="1905580" y="978196"/>
                </a:lnTo>
                <a:lnTo>
                  <a:pt x="1792576" y="917483"/>
                </a:lnTo>
                <a:cubicBezTo>
                  <a:pt x="1679817" y="860435"/>
                  <a:pt x="1561557" y="806703"/>
                  <a:pt x="1431825" y="761296"/>
                </a:cubicBezTo>
                <a:cubicBezTo>
                  <a:pt x="1481070" y="816016"/>
                  <a:pt x="1531868" y="866260"/>
                  <a:pt x="1584066" y="912806"/>
                </a:cubicBezTo>
                <a:lnTo>
                  <a:pt x="1665294" y="978196"/>
                </a:lnTo>
                <a:lnTo>
                  <a:pt x="1530478" y="978196"/>
                </a:lnTo>
                <a:lnTo>
                  <a:pt x="1433502" y="903764"/>
                </a:lnTo>
                <a:cubicBezTo>
                  <a:pt x="1350827" y="836355"/>
                  <a:pt x="1273396" y="763147"/>
                  <a:pt x="1207351" y="677361"/>
                </a:cubicBezTo>
                <a:cubicBezTo>
                  <a:pt x="1176883" y="637924"/>
                  <a:pt x="1132082" y="601252"/>
                  <a:pt x="1085279" y="580996"/>
                </a:cubicBezTo>
                <a:cubicBezTo>
                  <a:pt x="878724" y="490371"/>
                  <a:pt x="669558" y="405484"/>
                  <a:pt x="460678" y="320100"/>
                </a:cubicBezTo>
                <a:cubicBezTo>
                  <a:pt x="434018" y="309216"/>
                  <a:pt x="402475" y="308044"/>
                  <a:pt x="370062" y="302529"/>
                </a:cubicBezTo>
                <a:cubicBezTo>
                  <a:pt x="481234" y="420306"/>
                  <a:pt x="590097" y="530386"/>
                  <a:pt x="692974" y="645063"/>
                </a:cubicBezTo>
                <a:cubicBezTo>
                  <a:pt x="765403" y="726140"/>
                  <a:pt x="828829" y="814746"/>
                  <a:pt x="899891" y="897040"/>
                </a:cubicBezTo>
                <a:lnTo>
                  <a:pt x="958299" y="978196"/>
                </a:lnTo>
                <a:lnTo>
                  <a:pt x="856593" y="978196"/>
                </a:lnTo>
                <a:lnTo>
                  <a:pt x="745097" y="814331"/>
                </a:lnTo>
                <a:cubicBezTo>
                  <a:pt x="613951" y="647709"/>
                  <a:pt x="460119" y="497146"/>
                  <a:pt x="291682" y="357455"/>
                </a:cubicBezTo>
                <a:cubicBezTo>
                  <a:pt x="262176" y="332767"/>
                  <a:pt x="225781" y="315434"/>
                  <a:pt x="192689" y="294672"/>
                </a:cubicBezTo>
                <a:cubicBezTo>
                  <a:pt x="315383" y="458030"/>
                  <a:pt x="444112" y="615525"/>
                  <a:pt x="556080" y="783560"/>
                </a:cubicBezTo>
                <a:cubicBezTo>
                  <a:pt x="583885" y="825308"/>
                  <a:pt x="614448" y="865239"/>
                  <a:pt x="645779" y="904799"/>
                </a:cubicBezTo>
                <a:lnTo>
                  <a:pt x="703943" y="978196"/>
                </a:lnTo>
                <a:lnTo>
                  <a:pt x="621039" y="978196"/>
                </a:lnTo>
                <a:lnTo>
                  <a:pt x="430820" y="725635"/>
                </a:lnTo>
                <a:cubicBezTo>
                  <a:pt x="332361" y="599705"/>
                  <a:pt x="227971" y="477107"/>
                  <a:pt x="116693" y="361863"/>
                </a:cubicBezTo>
                <a:cubicBezTo>
                  <a:pt x="97667" y="342321"/>
                  <a:pt x="75253" y="325899"/>
                  <a:pt x="50540" y="310444"/>
                </a:cubicBezTo>
                <a:lnTo>
                  <a:pt x="0" y="281606"/>
                </a:lnTo>
                <a:lnTo>
                  <a:pt x="0" y="27934"/>
                </a:lnTo>
                <a:lnTo>
                  <a:pt x="404992" y="222649"/>
                </a:lnTo>
                <a:cubicBezTo>
                  <a:pt x="439327" y="238892"/>
                  <a:pt x="505719" y="256578"/>
                  <a:pt x="515732" y="243759"/>
                </a:cubicBezTo>
                <a:cubicBezTo>
                  <a:pt x="561414" y="183812"/>
                  <a:pt x="612911" y="224031"/>
                  <a:pt x="660613" y="222758"/>
                </a:cubicBezTo>
                <a:cubicBezTo>
                  <a:pt x="713858" y="221185"/>
                  <a:pt x="767194" y="230016"/>
                  <a:pt x="820261" y="226406"/>
                </a:cubicBezTo>
                <a:cubicBezTo>
                  <a:pt x="1211492" y="200602"/>
                  <a:pt x="1601548" y="165118"/>
                  <a:pt x="1982193" y="65102"/>
                </a:cubicBezTo>
                <a:cubicBezTo>
                  <a:pt x="2135382" y="24877"/>
                  <a:pt x="2289561" y="3461"/>
                  <a:pt x="2444158" y="387"/>
                </a:cubicBezTo>
                <a:close/>
              </a:path>
            </a:pathLst>
          </a:custGeom>
          <a:solidFill>
            <a:schemeClr val="tx1">
              <a:alpha val="5303"/>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11">
            <a:extLst>
              <a:ext uri="{FF2B5EF4-FFF2-40B4-BE49-F238E27FC236}">
                <a16:creationId xmlns:a16="http://schemas.microsoft.com/office/drawing/2014/main" id="{8BAD4AF0-64CE-5C0E-5440-00F8FC6B3194}"/>
              </a:ext>
              <a:ext uri="{C183D7F6-B498-43B3-948B-1728B52AA6E4}">
                <adec:decorative xmlns:adec="http://schemas.microsoft.com/office/drawing/2017/decorative" val="1"/>
              </a:ext>
            </a:extLst>
          </p:cNvPr>
          <p:cNvSpPr/>
          <p:nvPr userDrawn="1"/>
        </p:nvSpPr>
        <p:spPr>
          <a:xfrm rot="10800000">
            <a:off x="9012497" y="1"/>
            <a:ext cx="3179502" cy="2726160"/>
          </a:xfrm>
          <a:custGeom>
            <a:avLst/>
            <a:gdLst>
              <a:gd name="connsiteX0" fmla="*/ 3179502 w 3179502"/>
              <a:gd name="connsiteY0" fmla="*/ 2726160 h 2726160"/>
              <a:gd name="connsiteX1" fmla="*/ 0 w 3179502"/>
              <a:gd name="connsiteY1" fmla="*/ 2726160 h 2726160"/>
              <a:gd name="connsiteX2" fmla="*/ 0 w 3179502"/>
              <a:gd name="connsiteY2" fmla="*/ 0 h 2726160"/>
              <a:gd name="connsiteX3" fmla="*/ 129375 w 3179502"/>
              <a:gd name="connsiteY3" fmla="*/ 158091 h 2726160"/>
              <a:gd name="connsiteX4" fmla="*/ 274052 w 3179502"/>
              <a:gd name="connsiteY4" fmla="*/ 461243 h 2726160"/>
              <a:gd name="connsiteX5" fmla="*/ 676050 w 3179502"/>
              <a:gd name="connsiteY5" fmla="*/ 1070337 h 2726160"/>
              <a:gd name="connsiteX6" fmla="*/ 1232482 w 3179502"/>
              <a:gd name="connsiteY6" fmla="*/ 1409578 h 2726160"/>
              <a:gd name="connsiteX7" fmla="*/ 1759030 w 3179502"/>
              <a:gd name="connsiteY7" fmla="*/ 1583520 h 2726160"/>
              <a:gd name="connsiteX8" fmla="*/ 3147865 w 3179502"/>
              <a:gd name="connsiteY8" fmla="*/ 2609783 h 272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9502" h="2726160">
                <a:moveTo>
                  <a:pt x="3179502" y="2726160"/>
                </a:moveTo>
                <a:lnTo>
                  <a:pt x="0" y="2726160"/>
                </a:lnTo>
                <a:lnTo>
                  <a:pt x="0" y="0"/>
                </a:lnTo>
                <a:lnTo>
                  <a:pt x="129375" y="158091"/>
                </a:lnTo>
                <a:cubicBezTo>
                  <a:pt x="193985" y="253821"/>
                  <a:pt x="231912" y="358034"/>
                  <a:pt x="274052" y="461243"/>
                </a:cubicBezTo>
                <a:cubicBezTo>
                  <a:pt x="365069" y="684357"/>
                  <a:pt x="488042" y="892708"/>
                  <a:pt x="676050" y="1070337"/>
                </a:cubicBezTo>
                <a:cubicBezTo>
                  <a:pt x="834276" y="1219941"/>
                  <a:pt x="1024083" y="1327091"/>
                  <a:pt x="1232482" y="1409578"/>
                </a:cubicBezTo>
                <a:cubicBezTo>
                  <a:pt x="1465209" y="1501688"/>
                  <a:pt x="1609854" y="1540036"/>
                  <a:pt x="1759030" y="1583520"/>
                </a:cubicBezTo>
                <a:cubicBezTo>
                  <a:pt x="1924825" y="1631826"/>
                  <a:pt x="2908440" y="1918621"/>
                  <a:pt x="3147865" y="2609783"/>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5">
            <a:extLst>
              <a:ext uri="{FF2B5EF4-FFF2-40B4-BE49-F238E27FC236}">
                <a16:creationId xmlns:a16="http://schemas.microsoft.com/office/drawing/2014/main" id="{03D91060-B9BF-0FA6-BD7C-AF8E38E919D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45243351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CD020E-88CF-303D-F947-8EE980AC8093}"/>
              </a:ext>
              <a:ext uri="{C183D7F6-B498-43B3-948B-1728B52AA6E4}">
                <adec:decorative xmlns:adec="http://schemas.microsoft.com/office/drawing/2017/decorative" val="1"/>
              </a:ext>
            </a:extLst>
          </p:cNvPr>
          <p:cNvGrpSpPr/>
          <p:nvPr userDrawn="1"/>
        </p:nvGrpSpPr>
        <p:grpSpPr>
          <a:xfrm>
            <a:off x="1" y="1"/>
            <a:ext cx="12192000" cy="6800411"/>
            <a:chOff x="1" y="1"/>
            <a:chExt cx="12192000" cy="6800411"/>
          </a:xfrm>
        </p:grpSpPr>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914400" y="914400"/>
            <a:ext cx="10360152" cy="914400"/>
          </a:xfrm>
        </p:spPr>
        <p:txBody>
          <a:bodyPr anchor="b"/>
          <a:lstStyle>
            <a:lvl1pPr>
              <a:defRPr sz="3200"/>
            </a:lvl1pPr>
          </a:lstStyle>
          <a:p>
            <a:r>
              <a:rPr lang="en-US" dirty="0"/>
              <a:t>click to add title</a:t>
            </a:r>
          </a:p>
        </p:txBody>
      </p:sp>
      <p:sp>
        <p:nvSpPr>
          <p:cNvPr id="10" name="Content Placeholder 6">
            <a:extLst>
              <a:ext uri="{FF2B5EF4-FFF2-40B4-BE49-F238E27FC236}">
                <a16:creationId xmlns:a16="http://schemas.microsoft.com/office/drawing/2014/main" id="{75BC41E0-D44A-D8E0-DC48-F6520F28F71A}"/>
              </a:ext>
            </a:extLst>
          </p:cNvPr>
          <p:cNvSpPr>
            <a:spLocks noGrp="1"/>
          </p:cNvSpPr>
          <p:nvPr>
            <p:ph sz="quarter" idx="13"/>
          </p:nvPr>
        </p:nvSpPr>
        <p:spPr>
          <a:xfrm>
            <a:off x="914399" y="2039112"/>
            <a:ext cx="3364992" cy="3904488"/>
          </a:xfrm>
        </p:spPr>
        <p:txBody>
          <a:bodyPr>
            <a:normAutofit/>
          </a:bodyPr>
          <a:lstStyle>
            <a:lvl1pPr marL="228600" indent="-228600">
              <a:buFont typeface="+mj-lt"/>
              <a:buAutoNum type="arabicPeriod"/>
              <a:defRPr sz="2000"/>
            </a:lvl1pPr>
            <a:lvl2pPr marL="685800" indent="-457200">
              <a:spcBef>
                <a:spcPts val="1000"/>
              </a:spcBef>
              <a:buFont typeface="+mj-lt"/>
              <a:buAutoNum type="alphaLcPeriod"/>
              <a:defRPr sz="2000"/>
            </a:lvl2pPr>
            <a:lvl3pPr marL="914400" indent="-457200">
              <a:spcBef>
                <a:spcPts val="1000"/>
              </a:spcBef>
              <a:buFont typeface="+mj-lt"/>
              <a:buAutoNum type="arabicParenR"/>
              <a:defRPr sz="2000"/>
            </a:lvl3pPr>
            <a:lvl4pPr marL="1143000" indent="-457200">
              <a:spcBef>
                <a:spcPts val="1000"/>
              </a:spcBef>
              <a:buFont typeface="+mj-lt"/>
              <a:buAutoNum type="alphaLcParenR"/>
              <a:defRPr sz="2000"/>
            </a:lvl4pPr>
            <a:lvl5pPr marL="11430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25E9E434-8C66-15D8-D6B1-5DBED995F9B5}"/>
              </a:ext>
            </a:extLst>
          </p:cNvPr>
          <p:cNvSpPr>
            <a:spLocks noGrp="1"/>
          </p:cNvSpPr>
          <p:nvPr>
            <p:ph sz="quarter" idx="12"/>
          </p:nvPr>
        </p:nvSpPr>
        <p:spPr>
          <a:xfrm>
            <a:off x="4743451" y="2039112"/>
            <a:ext cx="6537960"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BFE17F0-931A-B121-FFD2-AF3DBB5D6CF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2716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Content and Pictur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 uri="{C183D7F6-B498-43B3-948B-1728B52AA6E4}">
                <adec:decorative xmlns:adec="http://schemas.microsoft.com/office/drawing/2017/decorative" val="1"/>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 uri="{C183D7F6-B498-43B3-948B-1728B52AA6E4}">
                <adec:decorative xmlns:adec="http://schemas.microsoft.com/office/drawing/2017/decorative" val="1"/>
              </a:ext>
            </a:extLst>
          </p:cNvPr>
          <p:cNvSpPr/>
          <p:nvPr userDrawn="1"/>
        </p:nvSpPr>
        <p:spPr>
          <a:xfrm rot="5400000">
            <a:off x="7072129" y="3184875"/>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p:nvPr>
        </p:nvSpPr>
        <p:spPr>
          <a:xfrm>
            <a:off x="914400" y="914400"/>
            <a:ext cx="7534656"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2A01A65B-D54F-AD53-7320-5D272BEC11D3}"/>
              </a:ext>
            </a:extLst>
          </p:cNvPr>
          <p:cNvSpPr>
            <a:spLocks noGrp="1"/>
          </p:cNvSpPr>
          <p:nvPr>
            <p:ph sz="quarter" idx="12"/>
          </p:nvPr>
        </p:nvSpPr>
        <p:spPr>
          <a:xfrm>
            <a:off x="914399" y="2039111"/>
            <a:ext cx="5650992"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E724DBE4-044A-67D8-93C0-EB245AFBB297}"/>
              </a:ext>
            </a:extLst>
          </p:cNvPr>
          <p:cNvSpPr>
            <a:spLocks noGrp="1"/>
          </p:cNvSpPr>
          <p:nvPr>
            <p:ph type="pic" sz="quarter" idx="10"/>
          </p:nvPr>
        </p:nvSpPr>
        <p:spPr>
          <a:xfrm>
            <a:off x="7623125" y="-20757"/>
            <a:ext cx="4589511" cy="6555026"/>
          </a:xfrm>
          <a:custGeom>
            <a:avLst/>
            <a:gdLst>
              <a:gd name="connsiteX0" fmla="*/ 0 w 4573588"/>
              <a:gd name="connsiteY0" fmla="*/ 3278407 h 6556813"/>
              <a:gd name="connsiteX1" fmla="*/ 2286794 w 4573588"/>
              <a:gd name="connsiteY1" fmla="*/ 0 h 6556813"/>
              <a:gd name="connsiteX2" fmla="*/ 4573588 w 4573588"/>
              <a:gd name="connsiteY2" fmla="*/ 3278407 h 6556813"/>
              <a:gd name="connsiteX3" fmla="*/ 2286794 w 4573588"/>
              <a:gd name="connsiteY3" fmla="*/ 6556814 h 6556813"/>
              <a:gd name="connsiteX4" fmla="*/ 0 w 4573588"/>
              <a:gd name="connsiteY4" fmla="*/ 3278407 h 6556813"/>
              <a:gd name="connsiteX0" fmla="*/ 3943 w 4577531"/>
              <a:gd name="connsiteY0" fmla="*/ 3278407 h 6556814"/>
              <a:gd name="connsiteX1" fmla="*/ 1909737 w 4577531"/>
              <a:gd name="connsiteY1" fmla="*/ 0 h 6556814"/>
              <a:gd name="connsiteX2" fmla="*/ 4577531 w 4577531"/>
              <a:gd name="connsiteY2" fmla="*/ 3278407 h 6556814"/>
              <a:gd name="connsiteX3" fmla="*/ 2290737 w 4577531"/>
              <a:gd name="connsiteY3" fmla="*/ 6556814 h 6556814"/>
              <a:gd name="connsiteX4" fmla="*/ 3943 w 4577531"/>
              <a:gd name="connsiteY4" fmla="*/ 3278407 h 6556814"/>
              <a:gd name="connsiteX0" fmla="*/ 2372 w 4749832"/>
              <a:gd name="connsiteY0" fmla="*/ 3670402 h 6948809"/>
              <a:gd name="connsiteX1" fmla="*/ 1908166 w 4749832"/>
              <a:gd name="connsiteY1" fmla="*/ 391995 h 6948809"/>
              <a:gd name="connsiteX2" fmla="*/ 4460073 w 4749832"/>
              <a:gd name="connsiteY2" fmla="*/ 424182 h 6948809"/>
              <a:gd name="connsiteX3" fmla="*/ 4575960 w 4749832"/>
              <a:gd name="connsiteY3" fmla="*/ 3670402 h 6948809"/>
              <a:gd name="connsiteX4" fmla="*/ 2289166 w 4749832"/>
              <a:gd name="connsiteY4" fmla="*/ 6948809 h 6948809"/>
              <a:gd name="connsiteX5" fmla="*/ 2372 w 4749832"/>
              <a:gd name="connsiteY5" fmla="*/ 3670402 h 6948809"/>
              <a:gd name="connsiteX0" fmla="*/ 2372 w 4749832"/>
              <a:gd name="connsiteY0" fmla="*/ 3515592 h 6793999"/>
              <a:gd name="connsiteX1" fmla="*/ 1908166 w 4749832"/>
              <a:gd name="connsiteY1" fmla="*/ 237185 h 6793999"/>
              <a:gd name="connsiteX2" fmla="*/ 4460073 w 4749832"/>
              <a:gd name="connsiteY2" fmla="*/ 269372 h 6793999"/>
              <a:gd name="connsiteX3" fmla="*/ 4575960 w 4749832"/>
              <a:gd name="connsiteY3" fmla="*/ 3515592 h 6793999"/>
              <a:gd name="connsiteX4" fmla="*/ 2289166 w 4749832"/>
              <a:gd name="connsiteY4" fmla="*/ 6793999 h 6793999"/>
              <a:gd name="connsiteX5" fmla="*/ 2372 w 4749832"/>
              <a:gd name="connsiteY5" fmla="*/ 3515592 h 679399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2433 w 4711793"/>
              <a:gd name="connsiteY0" fmla="*/ 4771380 h 6899113"/>
              <a:gd name="connsiteX1" fmla="*/ 1870127 w 4711793"/>
              <a:gd name="connsiteY1" fmla="*/ 321398 h 6899113"/>
              <a:gd name="connsiteX2" fmla="*/ 4422034 w 4711793"/>
              <a:gd name="connsiteY2" fmla="*/ 353585 h 6899113"/>
              <a:gd name="connsiteX3" fmla="*/ 4537921 w 4711793"/>
              <a:gd name="connsiteY3" fmla="*/ 3599805 h 6899113"/>
              <a:gd name="connsiteX4" fmla="*/ 2251127 w 4711793"/>
              <a:gd name="connsiteY4" fmla="*/ 6878212 h 6899113"/>
              <a:gd name="connsiteX5" fmla="*/ 2433 w 4711793"/>
              <a:gd name="connsiteY5" fmla="*/ 4771380 h 6899113"/>
              <a:gd name="connsiteX0" fmla="*/ 2433 w 4711793"/>
              <a:gd name="connsiteY0" fmla="*/ 4736101 h 6863719"/>
              <a:gd name="connsiteX1" fmla="*/ 1870127 w 4711793"/>
              <a:gd name="connsiteY1" fmla="*/ 333744 h 6863719"/>
              <a:gd name="connsiteX2" fmla="*/ 4422034 w 4711793"/>
              <a:gd name="connsiteY2" fmla="*/ 318306 h 6863719"/>
              <a:gd name="connsiteX3" fmla="*/ 4537921 w 4711793"/>
              <a:gd name="connsiteY3" fmla="*/ 3564526 h 6863719"/>
              <a:gd name="connsiteX4" fmla="*/ 2251127 w 4711793"/>
              <a:gd name="connsiteY4" fmla="*/ 6842933 h 6863719"/>
              <a:gd name="connsiteX5" fmla="*/ 2433 w 4711793"/>
              <a:gd name="connsiteY5" fmla="*/ 4736101 h 6863719"/>
              <a:gd name="connsiteX0" fmla="*/ 2995 w 4712355"/>
              <a:gd name="connsiteY0" fmla="*/ 4417795 h 6545413"/>
              <a:gd name="connsiteX1" fmla="*/ 1870689 w 4712355"/>
              <a:gd name="connsiteY1" fmla="*/ 15438 h 6545413"/>
              <a:gd name="connsiteX2" fmla="*/ 4422596 w 4712355"/>
              <a:gd name="connsiteY2" fmla="*/ 0 h 6545413"/>
              <a:gd name="connsiteX3" fmla="*/ 4538483 w 4712355"/>
              <a:gd name="connsiteY3" fmla="*/ 3246220 h 6545413"/>
              <a:gd name="connsiteX4" fmla="*/ 2251689 w 4712355"/>
              <a:gd name="connsiteY4" fmla="*/ 6524627 h 6545413"/>
              <a:gd name="connsiteX5" fmla="*/ 2995 w 4712355"/>
              <a:gd name="connsiteY5" fmla="*/ 4417795 h 6545413"/>
              <a:gd name="connsiteX0" fmla="*/ 3403 w 4712763"/>
              <a:gd name="connsiteY0" fmla="*/ 4724021 h 6851639"/>
              <a:gd name="connsiteX1" fmla="*/ 1871097 w 4712763"/>
              <a:gd name="connsiteY1" fmla="*/ 321664 h 6851639"/>
              <a:gd name="connsiteX2" fmla="*/ 4423004 w 4712763"/>
              <a:gd name="connsiteY2" fmla="*/ 306226 h 6851639"/>
              <a:gd name="connsiteX3" fmla="*/ 4538891 w 4712763"/>
              <a:gd name="connsiteY3" fmla="*/ 3552446 h 6851639"/>
              <a:gd name="connsiteX4" fmla="*/ 2252097 w 4712763"/>
              <a:gd name="connsiteY4" fmla="*/ 6830853 h 6851639"/>
              <a:gd name="connsiteX5" fmla="*/ 3403 w 4712763"/>
              <a:gd name="connsiteY5" fmla="*/ 4724021 h 6851639"/>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12060 w 4721420"/>
              <a:gd name="connsiteY0" fmla="*/ 4417795 h 6545413"/>
              <a:gd name="connsiteX1" fmla="*/ 1879754 w 4721420"/>
              <a:gd name="connsiteY1" fmla="*/ 15438 h 6545413"/>
              <a:gd name="connsiteX2" fmla="*/ 4431661 w 4721420"/>
              <a:gd name="connsiteY2" fmla="*/ 0 h 6545413"/>
              <a:gd name="connsiteX3" fmla="*/ 4547548 w 4721420"/>
              <a:gd name="connsiteY3" fmla="*/ 3246220 h 6545413"/>
              <a:gd name="connsiteX4" fmla="*/ 2260754 w 4721420"/>
              <a:gd name="connsiteY4" fmla="*/ 6524627 h 6545413"/>
              <a:gd name="connsiteX5" fmla="*/ 12060 w 4721420"/>
              <a:gd name="connsiteY5" fmla="*/ 4417795 h 6545413"/>
              <a:gd name="connsiteX0" fmla="*/ 17431 w 4726791"/>
              <a:gd name="connsiteY0" fmla="*/ 4417795 h 6545976"/>
              <a:gd name="connsiteX1" fmla="*/ 1885125 w 4726791"/>
              <a:gd name="connsiteY1" fmla="*/ 15438 h 6545976"/>
              <a:gd name="connsiteX2" fmla="*/ 4437032 w 4726791"/>
              <a:gd name="connsiteY2" fmla="*/ 0 h 6545976"/>
              <a:gd name="connsiteX3" fmla="*/ 4552919 w 4726791"/>
              <a:gd name="connsiteY3" fmla="*/ 3246220 h 6545976"/>
              <a:gd name="connsiteX4" fmla="*/ 2266125 w 4726791"/>
              <a:gd name="connsiteY4" fmla="*/ 6524627 h 6545976"/>
              <a:gd name="connsiteX5" fmla="*/ 17431 w 4726791"/>
              <a:gd name="connsiteY5" fmla="*/ 4417795 h 6545976"/>
              <a:gd name="connsiteX0" fmla="*/ 32352 w 4741712"/>
              <a:gd name="connsiteY0" fmla="*/ 4417795 h 6542761"/>
              <a:gd name="connsiteX1" fmla="*/ 1900046 w 4741712"/>
              <a:gd name="connsiteY1" fmla="*/ 15438 h 6542761"/>
              <a:gd name="connsiteX2" fmla="*/ 4451953 w 4741712"/>
              <a:gd name="connsiteY2" fmla="*/ 0 h 6542761"/>
              <a:gd name="connsiteX3" fmla="*/ 4567840 w 4741712"/>
              <a:gd name="connsiteY3" fmla="*/ 3246220 h 6542761"/>
              <a:gd name="connsiteX4" fmla="*/ 2281046 w 4741712"/>
              <a:gd name="connsiteY4" fmla="*/ 6524627 h 6542761"/>
              <a:gd name="connsiteX5" fmla="*/ 32352 w 4741712"/>
              <a:gd name="connsiteY5" fmla="*/ 4417795 h 6542761"/>
              <a:gd name="connsiteX0" fmla="*/ 29235 w 4738595"/>
              <a:gd name="connsiteY0" fmla="*/ 4417795 h 6545413"/>
              <a:gd name="connsiteX1" fmla="*/ 1896929 w 4738595"/>
              <a:gd name="connsiteY1" fmla="*/ 15438 h 6545413"/>
              <a:gd name="connsiteX2" fmla="*/ 4448836 w 4738595"/>
              <a:gd name="connsiteY2" fmla="*/ 0 h 6545413"/>
              <a:gd name="connsiteX3" fmla="*/ 4564723 w 4738595"/>
              <a:gd name="connsiteY3" fmla="*/ 3246220 h 6545413"/>
              <a:gd name="connsiteX4" fmla="*/ 2620829 w 4738595"/>
              <a:gd name="connsiteY4" fmla="*/ 6524627 h 6545413"/>
              <a:gd name="connsiteX5" fmla="*/ 29235 w 4738595"/>
              <a:gd name="connsiteY5" fmla="*/ 4417795 h 6545413"/>
              <a:gd name="connsiteX0" fmla="*/ 23668 w 4733028"/>
              <a:gd name="connsiteY0" fmla="*/ 4417795 h 6545413"/>
              <a:gd name="connsiteX1" fmla="*/ 1891362 w 4733028"/>
              <a:gd name="connsiteY1" fmla="*/ 15438 h 6545413"/>
              <a:gd name="connsiteX2" fmla="*/ 4443269 w 4733028"/>
              <a:gd name="connsiteY2" fmla="*/ 0 h 6545413"/>
              <a:gd name="connsiteX3" fmla="*/ 4559156 w 4733028"/>
              <a:gd name="connsiteY3" fmla="*/ 3246220 h 6545413"/>
              <a:gd name="connsiteX4" fmla="*/ 2615262 w 4733028"/>
              <a:gd name="connsiteY4" fmla="*/ 6524627 h 6545413"/>
              <a:gd name="connsiteX5" fmla="*/ 23668 w 4733028"/>
              <a:gd name="connsiteY5" fmla="*/ 4417795 h 6545413"/>
              <a:gd name="connsiteX0" fmla="*/ 4994 w 4714354"/>
              <a:gd name="connsiteY0" fmla="*/ 4417795 h 6549476"/>
              <a:gd name="connsiteX1" fmla="*/ 1872688 w 4714354"/>
              <a:gd name="connsiteY1" fmla="*/ 15438 h 6549476"/>
              <a:gd name="connsiteX2" fmla="*/ 4424595 w 4714354"/>
              <a:gd name="connsiteY2" fmla="*/ 0 h 6549476"/>
              <a:gd name="connsiteX3" fmla="*/ 4540482 w 4714354"/>
              <a:gd name="connsiteY3" fmla="*/ 3246220 h 6549476"/>
              <a:gd name="connsiteX4" fmla="*/ 2596588 w 4714354"/>
              <a:gd name="connsiteY4" fmla="*/ 6524627 h 6549476"/>
              <a:gd name="connsiteX5" fmla="*/ 4994 w 4714354"/>
              <a:gd name="connsiteY5" fmla="*/ 4417795 h 6549476"/>
              <a:gd name="connsiteX0" fmla="*/ 26445 w 4735805"/>
              <a:gd name="connsiteY0" fmla="*/ 4417795 h 6543881"/>
              <a:gd name="connsiteX1" fmla="*/ 1894139 w 4735805"/>
              <a:gd name="connsiteY1" fmla="*/ 15438 h 6543881"/>
              <a:gd name="connsiteX2" fmla="*/ 4446046 w 4735805"/>
              <a:gd name="connsiteY2" fmla="*/ 0 h 6543881"/>
              <a:gd name="connsiteX3" fmla="*/ 4561933 w 4735805"/>
              <a:gd name="connsiteY3" fmla="*/ 3246220 h 6543881"/>
              <a:gd name="connsiteX4" fmla="*/ 2618039 w 4735805"/>
              <a:gd name="connsiteY4" fmla="*/ 6524627 h 6543881"/>
              <a:gd name="connsiteX5" fmla="*/ 26445 w 4735805"/>
              <a:gd name="connsiteY5" fmla="*/ 4417795 h 6543881"/>
              <a:gd name="connsiteX0" fmla="*/ 26445 w 4735805"/>
              <a:gd name="connsiteY0" fmla="*/ 4417795 h 6524810"/>
              <a:gd name="connsiteX1" fmla="*/ 1894139 w 4735805"/>
              <a:gd name="connsiteY1" fmla="*/ 15438 h 6524810"/>
              <a:gd name="connsiteX2" fmla="*/ 4446046 w 4735805"/>
              <a:gd name="connsiteY2" fmla="*/ 0 h 6524810"/>
              <a:gd name="connsiteX3" fmla="*/ 4561933 w 4735805"/>
              <a:gd name="connsiteY3" fmla="*/ 3246220 h 6524810"/>
              <a:gd name="connsiteX4" fmla="*/ 2618039 w 4735805"/>
              <a:gd name="connsiteY4" fmla="*/ 6524627 h 6524810"/>
              <a:gd name="connsiteX5" fmla="*/ 26445 w 4735805"/>
              <a:gd name="connsiteY5" fmla="*/ 4417795 h 6524810"/>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681167"/>
              <a:gd name="connsiteY0" fmla="*/ 4417795 h 6610217"/>
              <a:gd name="connsiteX1" fmla="*/ 1894139 w 4681167"/>
              <a:gd name="connsiteY1" fmla="*/ 15438 h 6610217"/>
              <a:gd name="connsiteX2" fmla="*/ 4446046 w 4681167"/>
              <a:gd name="connsiteY2" fmla="*/ 0 h 6610217"/>
              <a:gd name="connsiteX3" fmla="*/ 4504783 w 4681167"/>
              <a:gd name="connsiteY3" fmla="*/ 5627470 h 6610217"/>
              <a:gd name="connsiteX4" fmla="*/ 2618039 w 4681167"/>
              <a:gd name="connsiteY4" fmla="*/ 6524627 h 6610217"/>
              <a:gd name="connsiteX5" fmla="*/ 26445 w 4681167"/>
              <a:gd name="connsiteY5" fmla="*/ 4417795 h 6610217"/>
              <a:gd name="connsiteX0" fmla="*/ 26445 w 4706902"/>
              <a:gd name="connsiteY0" fmla="*/ 4417795 h 6614982"/>
              <a:gd name="connsiteX1" fmla="*/ 1894139 w 4706902"/>
              <a:gd name="connsiteY1" fmla="*/ 15438 h 6614982"/>
              <a:gd name="connsiteX2" fmla="*/ 4446046 w 4706902"/>
              <a:gd name="connsiteY2" fmla="*/ 0 h 6614982"/>
              <a:gd name="connsiteX3" fmla="*/ 4571458 w 4706902"/>
              <a:gd name="connsiteY3" fmla="*/ 5646520 h 6614982"/>
              <a:gd name="connsiteX4" fmla="*/ 2618039 w 4706902"/>
              <a:gd name="connsiteY4" fmla="*/ 6524627 h 6614982"/>
              <a:gd name="connsiteX5" fmla="*/ 26445 w 4706902"/>
              <a:gd name="connsiteY5" fmla="*/ 4417795 h 6614982"/>
              <a:gd name="connsiteX0" fmla="*/ 26445 w 4688588"/>
              <a:gd name="connsiteY0" fmla="*/ 4417795 h 6614982"/>
              <a:gd name="connsiteX1" fmla="*/ 1894139 w 4688588"/>
              <a:gd name="connsiteY1" fmla="*/ 15438 h 6614982"/>
              <a:gd name="connsiteX2" fmla="*/ 4446046 w 4688588"/>
              <a:gd name="connsiteY2" fmla="*/ 0 h 6614982"/>
              <a:gd name="connsiteX3" fmla="*/ 4571458 w 4688588"/>
              <a:gd name="connsiteY3" fmla="*/ 5646520 h 6614982"/>
              <a:gd name="connsiteX4" fmla="*/ 2618039 w 4688588"/>
              <a:gd name="connsiteY4" fmla="*/ 6524627 h 6614982"/>
              <a:gd name="connsiteX5" fmla="*/ 26445 w 4688588"/>
              <a:gd name="connsiteY5" fmla="*/ 4417795 h 6614982"/>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47608 h 6644795"/>
              <a:gd name="connsiteX1" fmla="*/ 1894139 w 4713932"/>
              <a:gd name="connsiteY1" fmla="*/ 45251 h 6644795"/>
              <a:gd name="connsiteX2" fmla="*/ 4446046 w 4713932"/>
              <a:gd name="connsiteY2" fmla="*/ 29813 h 6644795"/>
              <a:gd name="connsiteX3" fmla="*/ 4550821 w 4713932"/>
              <a:gd name="connsiteY3" fmla="*/ 553688 h 6644795"/>
              <a:gd name="connsiteX4" fmla="*/ 4571458 w 4713932"/>
              <a:gd name="connsiteY4" fmla="*/ 5676333 h 6644795"/>
              <a:gd name="connsiteX5" fmla="*/ 2618039 w 4713932"/>
              <a:gd name="connsiteY5" fmla="*/ 6554440 h 6644795"/>
              <a:gd name="connsiteX6" fmla="*/ 26445 w 4713932"/>
              <a:gd name="connsiteY6" fmla="*/ 4447608 h 6644795"/>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5238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28951 h 6626138"/>
              <a:gd name="connsiteX1" fmla="*/ 1894139 w 4713932"/>
              <a:gd name="connsiteY1" fmla="*/ 26594 h 6626138"/>
              <a:gd name="connsiteX2" fmla="*/ 4446046 w 4713932"/>
              <a:gd name="connsiteY2" fmla="*/ 11156 h 6626138"/>
              <a:gd name="connsiteX3" fmla="*/ 4550821 w 4713932"/>
              <a:gd name="connsiteY3" fmla="*/ 128631 h 6626138"/>
              <a:gd name="connsiteX4" fmla="*/ 4571458 w 4713932"/>
              <a:gd name="connsiteY4" fmla="*/ 5657676 h 6626138"/>
              <a:gd name="connsiteX5" fmla="*/ 2618039 w 4713932"/>
              <a:gd name="connsiteY5" fmla="*/ 6535783 h 6626138"/>
              <a:gd name="connsiteX6" fmla="*/ 26445 w 4713932"/>
              <a:gd name="connsiteY6" fmla="*/ 4428951 h 6626138"/>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9590 h 6616777"/>
              <a:gd name="connsiteX1" fmla="*/ 1894139 w 4713932"/>
              <a:gd name="connsiteY1" fmla="*/ 17233 h 6616777"/>
              <a:gd name="connsiteX2" fmla="*/ 444604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19590 h 6616777"/>
              <a:gd name="connsiteX1" fmla="*/ 1894139 w 4713932"/>
              <a:gd name="connsiteY1" fmla="*/ 17233 h 6616777"/>
              <a:gd name="connsiteX2" fmla="*/ 440032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39546 h 6636733"/>
              <a:gd name="connsiteX1" fmla="*/ 1894139 w 4713932"/>
              <a:gd name="connsiteY1" fmla="*/ 37189 h 6636733"/>
              <a:gd name="connsiteX2" fmla="*/ 4374926 w 4713932"/>
              <a:gd name="connsiteY2" fmla="*/ 1431 h 6636733"/>
              <a:gd name="connsiteX3" fmla="*/ 4550821 w 4713932"/>
              <a:gd name="connsiteY3" fmla="*/ 139226 h 6636733"/>
              <a:gd name="connsiteX4" fmla="*/ 4571458 w 4713932"/>
              <a:gd name="connsiteY4" fmla="*/ 5668271 h 6636733"/>
              <a:gd name="connsiteX5" fmla="*/ 2618039 w 4713932"/>
              <a:gd name="connsiteY5" fmla="*/ 6546378 h 6636733"/>
              <a:gd name="connsiteX6" fmla="*/ 26445 w 4713932"/>
              <a:gd name="connsiteY6" fmla="*/ 4439546 h 6636733"/>
              <a:gd name="connsiteX0" fmla="*/ 26445 w 4713932"/>
              <a:gd name="connsiteY0" fmla="*/ 4439063 h 6636250"/>
              <a:gd name="connsiteX1" fmla="*/ 1894139 w 4713932"/>
              <a:gd name="connsiteY1" fmla="*/ 36706 h 6636250"/>
              <a:gd name="connsiteX2" fmla="*/ 4374926 w 4713932"/>
              <a:gd name="connsiteY2" fmla="*/ 948 h 6636250"/>
              <a:gd name="connsiteX3" fmla="*/ 4550821 w 4713932"/>
              <a:gd name="connsiteY3" fmla="*/ 189543 h 6636250"/>
              <a:gd name="connsiteX4" fmla="*/ 4571458 w 4713932"/>
              <a:gd name="connsiteY4" fmla="*/ 5667788 h 6636250"/>
              <a:gd name="connsiteX5" fmla="*/ 2618039 w 4713932"/>
              <a:gd name="connsiteY5" fmla="*/ 6545895 h 6636250"/>
              <a:gd name="connsiteX6" fmla="*/ 26445 w 4713932"/>
              <a:gd name="connsiteY6" fmla="*/ 4439063 h 6636250"/>
              <a:gd name="connsiteX0" fmla="*/ 21007 w 4708494"/>
              <a:gd name="connsiteY0" fmla="*/ 4439063 h 6636250"/>
              <a:gd name="connsiteX1" fmla="*/ 1919181 w 4708494"/>
              <a:gd name="connsiteY1" fmla="*/ 6226 h 6636250"/>
              <a:gd name="connsiteX2" fmla="*/ 4369488 w 4708494"/>
              <a:gd name="connsiteY2" fmla="*/ 948 h 6636250"/>
              <a:gd name="connsiteX3" fmla="*/ 4545383 w 4708494"/>
              <a:gd name="connsiteY3" fmla="*/ 189543 h 6636250"/>
              <a:gd name="connsiteX4" fmla="*/ 4566020 w 4708494"/>
              <a:gd name="connsiteY4" fmla="*/ 5667788 h 6636250"/>
              <a:gd name="connsiteX5" fmla="*/ 2612601 w 4708494"/>
              <a:gd name="connsiteY5" fmla="*/ 6545895 h 6636250"/>
              <a:gd name="connsiteX6" fmla="*/ 21007 w 4708494"/>
              <a:gd name="connsiteY6" fmla="*/ 4439063 h 6636250"/>
              <a:gd name="connsiteX0" fmla="*/ 19363 w 4706850"/>
              <a:gd name="connsiteY0" fmla="*/ 4448077 h 6645264"/>
              <a:gd name="connsiteX1" fmla="*/ 1937857 w 4706850"/>
              <a:gd name="connsiteY1" fmla="*/ 0 h 6645264"/>
              <a:gd name="connsiteX2" fmla="*/ 4367844 w 4706850"/>
              <a:gd name="connsiteY2" fmla="*/ 9962 h 6645264"/>
              <a:gd name="connsiteX3" fmla="*/ 4543739 w 4706850"/>
              <a:gd name="connsiteY3" fmla="*/ 198557 h 6645264"/>
              <a:gd name="connsiteX4" fmla="*/ 4564376 w 4706850"/>
              <a:gd name="connsiteY4" fmla="*/ 5676802 h 6645264"/>
              <a:gd name="connsiteX5" fmla="*/ 2610957 w 4706850"/>
              <a:gd name="connsiteY5" fmla="*/ 6554909 h 6645264"/>
              <a:gd name="connsiteX6" fmla="*/ 19363 w 4706850"/>
              <a:gd name="connsiteY6" fmla="*/ 4448077 h 6645264"/>
              <a:gd name="connsiteX0" fmla="*/ 17092 w 4704579"/>
              <a:gd name="connsiteY0" fmla="*/ 4448077 h 6645264"/>
              <a:gd name="connsiteX1" fmla="*/ 1935586 w 4704579"/>
              <a:gd name="connsiteY1" fmla="*/ 0 h 6645264"/>
              <a:gd name="connsiteX2" fmla="*/ 4365573 w 4704579"/>
              <a:gd name="connsiteY2" fmla="*/ 9962 h 6645264"/>
              <a:gd name="connsiteX3" fmla="*/ 4541468 w 4704579"/>
              <a:gd name="connsiteY3" fmla="*/ 198557 h 6645264"/>
              <a:gd name="connsiteX4" fmla="*/ 4562105 w 4704579"/>
              <a:gd name="connsiteY4" fmla="*/ 5676802 h 6645264"/>
              <a:gd name="connsiteX5" fmla="*/ 2608686 w 4704579"/>
              <a:gd name="connsiteY5" fmla="*/ 6554909 h 6645264"/>
              <a:gd name="connsiteX6" fmla="*/ 17092 w 4704579"/>
              <a:gd name="connsiteY6" fmla="*/ 4448077 h 6645264"/>
              <a:gd name="connsiteX0" fmla="*/ 17092 w 4702381"/>
              <a:gd name="connsiteY0" fmla="*/ 4448077 h 6645264"/>
              <a:gd name="connsiteX1" fmla="*/ 1935586 w 4702381"/>
              <a:gd name="connsiteY1" fmla="*/ 0 h 6645264"/>
              <a:gd name="connsiteX2" fmla="*/ 4365573 w 4702381"/>
              <a:gd name="connsiteY2" fmla="*/ 9962 h 6645264"/>
              <a:gd name="connsiteX3" fmla="*/ 4541468 w 4702381"/>
              <a:gd name="connsiteY3" fmla="*/ 198557 h 6645264"/>
              <a:gd name="connsiteX4" fmla="*/ 4562105 w 4702381"/>
              <a:gd name="connsiteY4" fmla="*/ 5676802 h 6645264"/>
              <a:gd name="connsiteX5" fmla="*/ 2608686 w 4702381"/>
              <a:gd name="connsiteY5" fmla="*/ 6554909 h 6645264"/>
              <a:gd name="connsiteX6" fmla="*/ 17092 w 4702381"/>
              <a:gd name="connsiteY6" fmla="*/ 4448077 h 6645264"/>
              <a:gd name="connsiteX0" fmla="*/ 17092 w 4701301"/>
              <a:gd name="connsiteY0" fmla="*/ 4448077 h 6645264"/>
              <a:gd name="connsiteX1" fmla="*/ 1935586 w 4701301"/>
              <a:gd name="connsiteY1" fmla="*/ 0 h 6645264"/>
              <a:gd name="connsiteX2" fmla="*/ 4365573 w 4701301"/>
              <a:gd name="connsiteY2" fmla="*/ 9962 h 6645264"/>
              <a:gd name="connsiteX3" fmla="*/ 4541468 w 4701301"/>
              <a:gd name="connsiteY3" fmla="*/ 198557 h 6645264"/>
              <a:gd name="connsiteX4" fmla="*/ 4562105 w 4701301"/>
              <a:gd name="connsiteY4" fmla="*/ 5676802 h 6645264"/>
              <a:gd name="connsiteX5" fmla="*/ 2608686 w 4701301"/>
              <a:gd name="connsiteY5" fmla="*/ 6554909 h 6645264"/>
              <a:gd name="connsiteX6" fmla="*/ 17092 w 4701301"/>
              <a:gd name="connsiteY6" fmla="*/ 4448077 h 6645264"/>
              <a:gd name="connsiteX0" fmla="*/ 17092 w 4562105"/>
              <a:gd name="connsiteY0" fmla="*/ 4448077 h 6645264"/>
              <a:gd name="connsiteX1" fmla="*/ 1935586 w 4562105"/>
              <a:gd name="connsiteY1" fmla="*/ 0 h 6645264"/>
              <a:gd name="connsiteX2" fmla="*/ 4365573 w 4562105"/>
              <a:gd name="connsiteY2" fmla="*/ 9962 h 6645264"/>
              <a:gd name="connsiteX3" fmla="*/ 4541468 w 4562105"/>
              <a:gd name="connsiteY3" fmla="*/ 198557 h 6645264"/>
              <a:gd name="connsiteX4" fmla="*/ 4562105 w 4562105"/>
              <a:gd name="connsiteY4" fmla="*/ 5676802 h 6645264"/>
              <a:gd name="connsiteX5" fmla="*/ 2608686 w 4562105"/>
              <a:gd name="connsiteY5" fmla="*/ 6554909 h 6645264"/>
              <a:gd name="connsiteX6" fmla="*/ 17092 w 4562105"/>
              <a:gd name="connsiteY6" fmla="*/ 4448077 h 6645264"/>
              <a:gd name="connsiteX0" fmla="*/ 17092 w 4562105"/>
              <a:gd name="connsiteY0" fmla="*/ 4448077 h 6592556"/>
              <a:gd name="connsiteX1" fmla="*/ 1935586 w 4562105"/>
              <a:gd name="connsiteY1" fmla="*/ 0 h 6592556"/>
              <a:gd name="connsiteX2" fmla="*/ 4365573 w 4562105"/>
              <a:gd name="connsiteY2" fmla="*/ 9962 h 6592556"/>
              <a:gd name="connsiteX3" fmla="*/ 4541468 w 4562105"/>
              <a:gd name="connsiteY3" fmla="*/ 198557 h 6592556"/>
              <a:gd name="connsiteX4" fmla="*/ 4562105 w 4562105"/>
              <a:gd name="connsiteY4" fmla="*/ 5676802 h 6592556"/>
              <a:gd name="connsiteX5" fmla="*/ 2608686 w 4562105"/>
              <a:gd name="connsiteY5" fmla="*/ 6554909 h 6592556"/>
              <a:gd name="connsiteX6" fmla="*/ 17092 w 4562105"/>
              <a:gd name="connsiteY6" fmla="*/ 4448077 h 6592556"/>
              <a:gd name="connsiteX0" fmla="*/ 17092 w 4562105"/>
              <a:gd name="connsiteY0" fmla="*/ 4448077 h 6561473"/>
              <a:gd name="connsiteX1" fmla="*/ 1935586 w 4562105"/>
              <a:gd name="connsiteY1" fmla="*/ 0 h 6561473"/>
              <a:gd name="connsiteX2" fmla="*/ 4365573 w 4562105"/>
              <a:gd name="connsiteY2" fmla="*/ 9962 h 6561473"/>
              <a:gd name="connsiteX3" fmla="*/ 4541468 w 4562105"/>
              <a:gd name="connsiteY3" fmla="*/ 198557 h 6561473"/>
              <a:gd name="connsiteX4" fmla="*/ 4562105 w 4562105"/>
              <a:gd name="connsiteY4" fmla="*/ 5676802 h 6561473"/>
              <a:gd name="connsiteX5" fmla="*/ 2608686 w 4562105"/>
              <a:gd name="connsiteY5" fmla="*/ 6554909 h 6561473"/>
              <a:gd name="connsiteX6" fmla="*/ 17092 w 4562105"/>
              <a:gd name="connsiteY6" fmla="*/ 4448077 h 6561473"/>
              <a:gd name="connsiteX0" fmla="*/ 18334 w 4563347"/>
              <a:gd name="connsiteY0" fmla="*/ 4448077 h 6561473"/>
              <a:gd name="connsiteX1" fmla="*/ 1936828 w 4563347"/>
              <a:gd name="connsiteY1" fmla="*/ 0 h 6561473"/>
              <a:gd name="connsiteX2" fmla="*/ 4366815 w 4563347"/>
              <a:gd name="connsiteY2" fmla="*/ 9962 h 6561473"/>
              <a:gd name="connsiteX3" fmla="*/ 4542710 w 4563347"/>
              <a:gd name="connsiteY3" fmla="*/ 198557 h 6561473"/>
              <a:gd name="connsiteX4" fmla="*/ 4563347 w 4563347"/>
              <a:gd name="connsiteY4" fmla="*/ 5676802 h 6561473"/>
              <a:gd name="connsiteX5" fmla="*/ 2609928 w 4563347"/>
              <a:gd name="connsiteY5" fmla="*/ 6554909 h 6561473"/>
              <a:gd name="connsiteX6" fmla="*/ 18334 w 4563347"/>
              <a:gd name="connsiteY6" fmla="*/ 4448077 h 6561473"/>
              <a:gd name="connsiteX0" fmla="*/ 20715 w 4565728"/>
              <a:gd name="connsiteY0" fmla="*/ 4448077 h 6564701"/>
              <a:gd name="connsiteX1" fmla="*/ 1939209 w 4565728"/>
              <a:gd name="connsiteY1" fmla="*/ 0 h 6564701"/>
              <a:gd name="connsiteX2" fmla="*/ 4369196 w 4565728"/>
              <a:gd name="connsiteY2" fmla="*/ 9962 h 6564701"/>
              <a:gd name="connsiteX3" fmla="*/ 4545091 w 4565728"/>
              <a:gd name="connsiteY3" fmla="*/ 198557 h 6564701"/>
              <a:gd name="connsiteX4" fmla="*/ 4565728 w 4565728"/>
              <a:gd name="connsiteY4" fmla="*/ 5676802 h 6564701"/>
              <a:gd name="connsiteX5" fmla="*/ 2612309 w 4565728"/>
              <a:gd name="connsiteY5" fmla="*/ 6554909 h 6564701"/>
              <a:gd name="connsiteX6" fmla="*/ 1024651 w 4565728"/>
              <a:gd name="connsiteY6" fmla="*/ 6039287 h 6564701"/>
              <a:gd name="connsiteX7" fmla="*/ 20715 w 4565728"/>
              <a:gd name="connsiteY7" fmla="*/ 4448077 h 6564701"/>
              <a:gd name="connsiteX0" fmla="*/ 20715 w 4565728"/>
              <a:gd name="connsiteY0" fmla="*/ 4448077 h 6562037"/>
              <a:gd name="connsiteX1" fmla="*/ 1939209 w 4565728"/>
              <a:gd name="connsiteY1" fmla="*/ 0 h 6562037"/>
              <a:gd name="connsiteX2" fmla="*/ 4369196 w 4565728"/>
              <a:gd name="connsiteY2" fmla="*/ 9962 h 6562037"/>
              <a:gd name="connsiteX3" fmla="*/ 4545091 w 4565728"/>
              <a:gd name="connsiteY3" fmla="*/ 198557 h 6562037"/>
              <a:gd name="connsiteX4" fmla="*/ 4565728 w 4565728"/>
              <a:gd name="connsiteY4" fmla="*/ 5676802 h 6562037"/>
              <a:gd name="connsiteX5" fmla="*/ 2612309 w 4565728"/>
              <a:gd name="connsiteY5" fmla="*/ 6554909 h 6562037"/>
              <a:gd name="connsiteX6" fmla="*/ 1024651 w 4565728"/>
              <a:gd name="connsiteY6" fmla="*/ 6039287 h 6562037"/>
              <a:gd name="connsiteX7" fmla="*/ 20715 w 4565728"/>
              <a:gd name="connsiteY7" fmla="*/ 4448077 h 6562037"/>
              <a:gd name="connsiteX0" fmla="*/ 20715 w 4565728"/>
              <a:gd name="connsiteY0" fmla="*/ 4448077 h 6556271"/>
              <a:gd name="connsiteX1" fmla="*/ 1939209 w 4565728"/>
              <a:gd name="connsiteY1" fmla="*/ 0 h 6556271"/>
              <a:gd name="connsiteX2" fmla="*/ 4369196 w 4565728"/>
              <a:gd name="connsiteY2" fmla="*/ 9962 h 6556271"/>
              <a:gd name="connsiteX3" fmla="*/ 4545091 w 4565728"/>
              <a:gd name="connsiteY3" fmla="*/ 198557 h 6556271"/>
              <a:gd name="connsiteX4" fmla="*/ 4565728 w 4565728"/>
              <a:gd name="connsiteY4" fmla="*/ 5676802 h 6556271"/>
              <a:gd name="connsiteX5" fmla="*/ 2612309 w 4565728"/>
              <a:gd name="connsiteY5" fmla="*/ 6554909 h 6556271"/>
              <a:gd name="connsiteX6" fmla="*/ 1024651 w 4565728"/>
              <a:gd name="connsiteY6" fmla="*/ 6039287 h 6556271"/>
              <a:gd name="connsiteX7" fmla="*/ 20715 w 4565728"/>
              <a:gd name="connsiteY7" fmla="*/ 4448077 h 6556271"/>
              <a:gd name="connsiteX0" fmla="*/ 14580 w 4559593"/>
              <a:gd name="connsiteY0" fmla="*/ 4448077 h 6556271"/>
              <a:gd name="connsiteX1" fmla="*/ 1933074 w 4559593"/>
              <a:gd name="connsiteY1" fmla="*/ 0 h 6556271"/>
              <a:gd name="connsiteX2" fmla="*/ 4363061 w 4559593"/>
              <a:gd name="connsiteY2" fmla="*/ 9962 h 6556271"/>
              <a:gd name="connsiteX3" fmla="*/ 4538956 w 4559593"/>
              <a:gd name="connsiteY3" fmla="*/ 198557 h 6556271"/>
              <a:gd name="connsiteX4" fmla="*/ 4559593 w 4559593"/>
              <a:gd name="connsiteY4" fmla="*/ 5676802 h 6556271"/>
              <a:gd name="connsiteX5" fmla="*/ 2606174 w 4559593"/>
              <a:gd name="connsiteY5" fmla="*/ 6554909 h 6556271"/>
              <a:gd name="connsiteX6" fmla="*/ 1018516 w 4559593"/>
              <a:gd name="connsiteY6" fmla="*/ 6039287 h 6556271"/>
              <a:gd name="connsiteX7" fmla="*/ 14580 w 4559593"/>
              <a:gd name="connsiteY7" fmla="*/ 4448077 h 6556271"/>
              <a:gd name="connsiteX0" fmla="*/ 22013 w 4567026"/>
              <a:gd name="connsiteY0" fmla="*/ 4448077 h 6562037"/>
              <a:gd name="connsiteX1" fmla="*/ 1940507 w 4567026"/>
              <a:gd name="connsiteY1" fmla="*/ 0 h 6562037"/>
              <a:gd name="connsiteX2" fmla="*/ 4370494 w 4567026"/>
              <a:gd name="connsiteY2" fmla="*/ 9962 h 6562037"/>
              <a:gd name="connsiteX3" fmla="*/ 4546389 w 4567026"/>
              <a:gd name="connsiteY3" fmla="*/ 198557 h 6562037"/>
              <a:gd name="connsiteX4" fmla="*/ 4567026 w 4567026"/>
              <a:gd name="connsiteY4" fmla="*/ 5676802 h 6562037"/>
              <a:gd name="connsiteX5" fmla="*/ 2613607 w 4567026"/>
              <a:gd name="connsiteY5" fmla="*/ 6554909 h 6562037"/>
              <a:gd name="connsiteX6" fmla="*/ 1005629 w 4567026"/>
              <a:gd name="connsiteY6" fmla="*/ 6039287 h 6562037"/>
              <a:gd name="connsiteX7" fmla="*/ 22013 w 4567026"/>
              <a:gd name="connsiteY7" fmla="*/ 4448077 h 6562037"/>
              <a:gd name="connsiteX0" fmla="*/ 22013 w 4567026"/>
              <a:gd name="connsiteY0" fmla="*/ 4448077 h 6561948"/>
              <a:gd name="connsiteX1" fmla="*/ 1940507 w 4567026"/>
              <a:gd name="connsiteY1" fmla="*/ 0 h 6561948"/>
              <a:gd name="connsiteX2" fmla="*/ 4370494 w 4567026"/>
              <a:gd name="connsiteY2" fmla="*/ 9962 h 6561948"/>
              <a:gd name="connsiteX3" fmla="*/ 4546389 w 4567026"/>
              <a:gd name="connsiteY3" fmla="*/ 198557 h 6561948"/>
              <a:gd name="connsiteX4" fmla="*/ 4567026 w 4567026"/>
              <a:gd name="connsiteY4" fmla="*/ 5676802 h 6561948"/>
              <a:gd name="connsiteX5" fmla="*/ 2613607 w 4567026"/>
              <a:gd name="connsiteY5" fmla="*/ 6554909 h 6561948"/>
              <a:gd name="connsiteX6" fmla="*/ 1005629 w 4567026"/>
              <a:gd name="connsiteY6" fmla="*/ 6039287 h 6561948"/>
              <a:gd name="connsiteX7" fmla="*/ 22013 w 4567026"/>
              <a:gd name="connsiteY7" fmla="*/ 4448077 h 6561948"/>
              <a:gd name="connsiteX0" fmla="*/ 22013 w 4567026"/>
              <a:gd name="connsiteY0" fmla="*/ 4448077 h 6554958"/>
              <a:gd name="connsiteX1" fmla="*/ 1940507 w 4567026"/>
              <a:gd name="connsiteY1" fmla="*/ 0 h 6554958"/>
              <a:gd name="connsiteX2" fmla="*/ 4370494 w 4567026"/>
              <a:gd name="connsiteY2" fmla="*/ 9962 h 6554958"/>
              <a:gd name="connsiteX3" fmla="*/ 4546389 w 4567026"/>
              <a:gd name="connsiteY3" fmla="*/ 198557 h 6554958"/>
              <a:gd name="connsiteX4" fmla="*/ 4567026 w 4567026"/>
              <a:gd name="connsiteY4" fmla="*/ 5676802 h 6554958"/>
              <a:gd name="connsiteX5" fmla="*/ 2613607 w 4567026"/>
              <a:gd name="connsiteY5" fmla="*/ 6554909 h 6554958"/>
              <a:gd name="connsiteX6" fmla="*/ 1005629 w 4567026"/>
              <a:gd name="connsiteY6" fmla="*/ 6039287 h 6554958"/>
              <a:gd name="connsiteX7" fmla="*/ 22013 w 4567026"/>
              <a:gd name="connsiteY7" fmla="*/ 4448077 h 6554958"/>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55026"/>
              <a:gd name="connsiteX1" fmla="*/ 1940507 w 4567026"/>
              <a:gd name="connsiteY1" fmla="*/ 0 h 6555026"/>
              <a:gd name="connsiteX2" fmla="*/ 4370494 w 4567026"/>
              <a:gd name="connsiteY2" fmla="*/ 9962 h 6555026"/>
              <a:gd name="connsiteX3" fmla="*/ 4546389 w 4567026"/>
              <a:gd name="connsiteY3" fmla="*/ 198557 h 6555026"/>
              <a:gd name="connsiteX4" fmla="*/ 4567026 w 4567026"/>
              <a:gd name="connsiteY4" fmla="*/ 5676802 h 6555026"/>
              <a:gd name="connsiteX5" fmla="*/ 3682789 w 4567026"/>
              <a:gd name="connsiteY5" fmla="*/ 6333927 h 6555026"/>
              <a:gd name="connsiteX6" fmla="*/ 2613607 w 4567026"/>
              <a:gd name="connsiteY6" fmla="*/ 6554909 h 6555026"/>
              <a:gd name="connsiteX7" fmla="*/ 1005629 w 4567026"/>
              <a:gd name="connsiteY7" fmla="*/ 6039287 h 6555026"/>
              <a:gd name="connsiteX8" fmla="*/ 22013 w 4567026"/>
              <a:gd name="connsiteY8" fmla="*/ 4448077 h 6555026"/>
              <a:gd name="connsiteX0" fmla="*/ 44498 w 4589511"/>
              <a:gd name="connsiteY0" fmla="*/ 4448077 h 6555026"/>
              <a:gd name="connsiteX1" fmla="*/ 1962992 w 4589511"/>
              <a:gd name="connsiteY1" fmla="*/ 0 h 6555026"/>
              <a:gd name="connsiteX2" fmla="*/ 4392979 w 4589511"/>
              <a:gd name="connsiteY2" fmla="*/ 9962 h 6555026"/>
              <a:gd name="connsiteX3" fmla="*/ 4568874 w 4589511"/>
              <a:gd name="connsiteY3" fmla="*/ 198557 h 6555026"/>
              <a:gd name="connsiteX4" fmla="*/ 4589511 w 4589511"/>
              <a:gd name="connsiteY4" fmla="*/ 5676802 h 6555026"/>
              <a:gd name="connsiteX5" fmla="*/ 3705274 w 4589511"/>
              <a:gd name="connsiteY5" fmla="*/ 6333927 h 6555026"/>
              <a:gd name="connsiteX6" fmla="*/ 2636092 w 4589511"/>
              <a:gd name="connsiteY6" fmla="*/ 6554909 h 6555026"/>
              <a:gd name="connsiteX7" fmla="*/ 1028114 w 4589511"/>
              <a:gd name="connsiteY7" fmla="*/ 6039287 h 6555026"/>
              <a:gd name="connsiteX8" fmla="*/ 44498 w 4589511"/>
              <a:gd name="connsiteY8" fmla="*/ 4448077 h 655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511" h="6555026">
                <a:moveTo>
                  <a:pt x="44498" y="4448077"/>
                </a:moveTo>
                <a:cubicBezTo>
                  <a:pt x="-165449" y="3431369"/>
                  <a:pt x="350092" y="1272239"/>
                  <a:pt x="1962992" y="0"/>
                </a:cubicBezTo>
                <a:lnTo>
                  <a:pt x="4392979" y="9962"/>
                </a:lnTo>
                <a:cubicBezTo>
                  <a:pt x="4433804" y="-3724"/>
                  <a:pt x="4576547" y="134405"/>
                  <a:pt x="4568874" y="198557"/>
                </a:cubicBezTo>
                <a:cubicBezTo>
                  <a:pt x="4574536" y="2226764"/>
                  <a:pt x="4581441" y="4495702"/>
                  <a:pt x="4589511" y="5676802"/>
                </a:cubicBezTo>
                <a:cubicBezTo>
                  <a:pt x="4428644" y="5983084"/>
                  <a:pt x="4030844" y="6187576"/>
                  <a:pt x="3705274" y="6333927"/>
                </a:cubicBezTo>
                <a:cubicBezTo>
                  <a:pt x="3379704" y="6480278"/>
                  <a:pt x="3148325" y="6548136"/>
                  <a:pt x="2636092" y="6554909"/>
                </a:cubicBezTo>
                <a:cubicBezTo>
                  <a:pt x="2123859" y="6561682"/>
                  <a:pt x="1343206" y="6273586"/>
                  <a:pt x="1028114" y="6039287"/>
                </a:cubicBezTo>
                <a:cubicBezTo>
                  <a:pt x="596182" y="5688148"/>
                  <a:pt x="254445" y="5464785"/>
                  <a:pt x="44498" y="4448077"/>
                </a:cubicBezTo>
                <a:close/>
              </a:path>
            </a:pathLst>
          </a:custGeom>
          <a:solidFill>
            <a:schemeClr val="accent3"/>
          </a:solidFill>
          <a:ln>
            <a:noFill/>
          </a:ln>
        </p:spPr>
        <p:txBody>
          <a:bodyPr lIns="182880" tIns="274320" rIns="274320">
            <a:normAutofit/>
          </a:bodyPr>
          <a:lstStyle>
            <a:lvl1pPr marL="0" indent="0" algn="r">
              <a:buNone/>
              <a:defRPr sz="2000"/>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FA893C5-3725-2BF8-B201-6C4123C13131}"/>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a:endCxn id="6" idx="1"/>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51" r:id="rId4"/>
    <p:sldLayoutId id="2147483676" r:id="rId5"/>
    <p:sldLayoutId id="2147483661" r:id="rId6"/>
    <p:sldLayoutId id="2147483670" r:id="rId7"/>
    <p:sldLayoutId id="2147483678" r:id="rId8"/>
    <p:sldLayoutId id="2147483664" r:id="rId9"/>
    <p:sldLayoutId id="2147483680" r:id="rId10"/>
    <p:sldLayoutId id="2147483681" r:id="rId11"/>
    <p:sldLayoutId id="2147483682" r:id="rId12"/>
    <p:sldLayoutId id="2147483666" r:id="rId13"/>
    <p:sldLayoutId id="2147483654" r:id="rId14"/>
  </p:sldLayoutIdLst>
  <p:hf hdr="0" ftr="0" dt="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package" Target="../embeddings/Microsoft_Excel_Worksheet.xlsx"/></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92719-D5D9-FEC2-B9D6-942BD02028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5A4A65-E8B8-40CF-7ABD-97EA8FA97521}"/>
              </a:ext>
            </a:extLst>
          </p:cNvPr>
          <p:cNvSpPr>
            <a:spLocks noGrp="1"/>
          </p:cNvSpPr>
          <p:nvPr>
            <p:ph type="ctrTitle"/>
          </p:nvPr>
        </p:nvSpPr>
        <p:spPr>
          <a:xfrm>
            <a:off x="5812032" y="233362"/>
            <a:ext cx="6003450" cy="1881605"/>
          </a:xfrm>
        </p:spPr>
        <p:txBody>
          <a:bodyPr anchor="ctr"/>
          <a:lstStyle/>
          <a:p>
            <a:r>
              <a:rPr lang="en-US" sz="4000" dirty="0"/>
              <a:t>4</a:t>
            </a:r>
            <a:r>
              <a:rPr lang="en-US" sz="4000" baseline="30000" dirty="0"/>
              <a:t>th</a:t>
            </a:r>
            <a:r>
              <a:rPr lang="en-US" sz="4000" dirty="0"/>
              <a:t> Annual Virtual Meet</a:t>
            </a:r>
            <a:br>
              <a:rPr lang="en-US" sz="4000" dirty="0"/>
            </a:br>
            <a:r>
              <a:rPr lang="en-US" sz="4000" dirty="0"/>
              <a:t>16</a:t>
            </a:r>
            <a:r>
              <a:rPr lang="en-US" sz="4000" baseline="30000" dirty="0"/>
              <a:t>th</a:t>
            </a:r>
            <a:r>
              <a:rPr lang="en-US" sz="4000" dirty="0"/>
              <a:t> February, 2025</a:t>
            </a:r>
          </a:p>
        </p:txBody>
      </p:sp>
      <p:pic>
        <p:nvPicPr>
          <p:cNvPr id="2" name="Picture 2" descr="D:\LIVE4HELP\jppegs\L4HLOGO-02.png">
            <a:extLst>
              <a:ext uri="{FF2B5EF4-FFF2-40B4-BE49-F238E27FC236}">
                <a16:creationId xmlns:a16="http://schemas.microsoft.com/office/drawing/2014/main" id="{57C83BB8-B20B-5562-1E10-CCF8F7D8B7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1573" y="201573"/>
            <a:ext cx="1138020" cy="1137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191CE0-6368-4D97-35E2-A3C2C248A351}"/>
              </a:ext>
            </a:extLst>
          </p:cNvPr>
          <p:cNvSpPr txBox="1"/>
          <p:nvPr/>
        </p:nvSpPr>
        <p:spPr>
          <a:xfrm>
            <a:off x="0" y="1174164"/>
            <a:ext cx="4301264" cy="498578"/>
          </a:xfrm>
          <a:prstGeom prst="rect">
            <a:avLst/>
          </a:prstGeom>
          <a:noFill/>
        </p:spPr>
        <p:txBody>
          <a:bodyPr wrap="square" lIns="127996" tIns="63998" rIns="127996" bIns="63998" rtlCol="0">
            <a:spAutoFit/>
          </a:bodyPr>
          <a:lstStyle/>
          <a:p>
            <a:pPr algn="ctr" defTabSz="816358"/>
            <a:r>
              <a:rPr lang="en-IN" sz="2400" b="1" dirty="0">
                <a:solidFill>
                  <a:srgbClr val="C00000"/>
                </a:solidFill>
                <a:latin typeface="Calibri"/>
              </a:rPr>
              <a:t>LIVE 4 HELP FOUNDATION</a:t>
            </a:r>
          </a:p>
        </p:txBody>
      </p:sp>
      <p:sp>
        <p:nvSpPr>
          <p:cNvPr id="5" name="TextBox 4">
            <a:extLst>
              <a:ext uri="{FF2B5EF4-FFF2-40B4-BE49-F238E27FC236}">
                <a16:creationId xmlns:a16="http://schemas.microsoft.com/office/drawing/2014/main" id="{B9D9A264-F5C3-FAAD-297B-3C595A42F24F}"/>
              </a:ext>
            </a:extLst>
          </p:cNvPr>
          <p:cNvSpPr txBox="1"/>
          <p:nvPr/>
        </p:nvSpPr>
        <p:spPr>
          <a:xfrm>
            <a:off x="-504052" y="1504420"/>
            <a:ext cx="5169271" cy="744799"/>
          </a:xfrm>
          <a:prstGeom prst="rect">
            <a:avLst/>
          </a:prstGeom>
          <a:noFill/>
        </p:spPr>
        <p:txBody>
          <a:bodyPr wrap="square" lIns="127996" tIns="63998" rIns="127996" bIns="63998" rtlCol="0">
            <a:spAutoFit/>
          </a:bodyPr>
          <a:lstStyle/>
          <a:p>
            <a:pPr algn="ctr" defTabSz="816358"/>
            <a:r>
              <a:rPr lang="en-US" sz="2000" b="1" dirty="0">
                <a:solidFill>
                  <a:srgbClr val="C00000"/>
                </a:solidFill>
                <a:latin typeface="Calibri"/>
                <a:cs typeface="Times New Roman" pitchFamily="18" charset="0"/>
              </a:rPr>
              <a:t>Better Living by Helping</a:t>
            </a:r>
          </a:p>
          <a:p>
            <a:pPr algn="ctr" defTabSz="816358"/>
            <a:endParaRPr lang="en-IN" sz="2000" b="1" i="1" dirty="0">
              <a:solidFill>
                <a:srgbClr val="C00000"/>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9AC89EA9-E9FE-CF74-ECD3-DAC9E26E404D}"/>
              </a:ext>
            </a:extLst>
          </p:cNvPr>
          <p:cNvPicPr>
            <a:picLocks noChangeAspect="1"/>
          </p:cNvPicPr>
          <p:nvPr/>
        </p:nvPicPr>
        <p:blipFill>
          <a:blip r:embed="rId4"/>
          <a:stretch>
            <a:fillRect/>
          </a:stretch>
        </p:blipFill>
        <p:spPr>
          <a:xfrm>
            <a:off x="0" y="2286000"/>
            <a:ext cx="12192000" cy="4572000"/>
          </a:xfrm>
          <a:prstGeom prst="rect">
            <a:avLst/>
          </a:prstGeom>
        </p:spPr>
      </p:pic>
    </p:spTree>
    <p:extLst>
      <p:ext uri="{BB962C8B-B14F-4D97-AF65-F5344CB8AC3E}">
        <p14:creationId xmlns:p14="http://schemas.microsoft.com/office/powerpoint/2010/main" val="133816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A10A-3D3E-D0A8-D19F-987F8DA641AF}"/>
              </a:ext>
            </a:extLst>
          </p:cNvPr>
          <p:cNvSpPr>
            <a:spLocks noGrp="1"/>
          </p:cNvSpPr>
          <p:nvPr>
            <p:ph type="ctrTitle"/>
          </p:nvPr>
        </p:nvSpPr>
        <p:spPr>
          <a:xfrm>
            <a:off x="7529453" y="764930"/>
            <a:ext cx="4264357" cy="1128694"/>
          </a:xfrm>
        </p:spPr>
        <p:txBody>
          <a:bodyPr/>
          <a:lstStyle/>
          <a:p>
            <a:br>
              <a:rPr lang="en-IN" sz="2000" dirty="0"/>
            </a:br>
            <a:r>
              <a:rPr lang="en-IN" sz="2000" b="1" dirty="0">
                <a:latin typeface="+mn-lt"/>
                <a:ea typeface="+mn-ea"/>
                <a:cs typeface="Times New Roman" pitchFamily="18" charset="0"/>
              </a:rPr>
              <a:t>Rupali, T</a:t>
            </a:r>
            <a:r>
              <a:rPr lang="en-US" sz="2000" b="1" dirty="0" err="1">
                <a:latin typeface="+mn-lt"/>
                <a:ea typeface="+mn-ea"/>
                <a:cs typeface="Times New Roman" pitchFamily="18" charset="0"/>
              </a:rPr>
              <a:t>ribal</a:t>
            </a:r>
            <a:r>
              <a:rPr lang="en-US" sz="2000" b="1" dirty="0">
                <a:latin typeface="+mn-lt"/>
                <a:ea typeface="+mn-ea"/>
                <a:cs typeface="Times New Roman" pitchFamily="18" charset="0"/>
              </a:rPr>
              <a:t> girl, Bankura, West Bengal, lost both parents, stay with Grand Mother, having no farming land, struggling for livelihood and survival</a:t>
            </a:r>
            <a:endParaRPr lang="en-IN" sz="2000" b="1" dirty="0">
              <a:latin typeface="+mn-lt"/>
              <a:ea typeface="+mn-ea"/>
              <a:cs typeface="Times New Roman" pitchFamily="18" charset="0"/>
            </a:endParaRPr>
          </a:p>
        </p:txBody>
      </p:sp>
      <p:pic>
        <p:nvPicPr>
          <p:cNvPr id="6" name="Picture 5">
            <a:extLst>
              <a:ext uri="{FF2B5EF4-FFF2-40B4-BE49-F238E27FC236}">
                <a16:creationId xmlns:a16="http://schemas.microsoft.com/office/drawing/2014/main" id="{A2C2A719-0A0C-EFFE-B940-78FAFFCC4345}"/>
              </a:ext>
            </a:extLst>
          </p:cNvPr>
          <p:cNvPicPr>
            <a:picLocks noChangeAspect="1"/>
          </p:cNvPicPr>
          <p:nvPr/>
        </p:nvPicPr>
        <p:blipFill>
          <a:blip r:embed="rId3"/>
          <a:stretch>
            <a:fillRect/>
          </a:stretch>
        </p:blipFill>
        <p:spPr>
          <a:xfrm>
            <a:off x="7131266" y="2182225"/>
            <a:ext cx="5060734" cy="4696789"/>
          </a:xfrm>
          <a:prstGeom prst="rect">
            <a:avLst/>
          </a:prstGeom>
        </p:spPr>
      </p:pic>
      <p:sp>
        <p:nvSpPr>
          <p:cNvPr id="3" name="Title 1">
            <a:extLst>
              <a:ext uri="{FF2B5EF4-FFF2-40B4-BE49-F238E27FC236}">
                <a16:creationId xmlns:a16="http://schemas.microsoft.com/office/drawing/2014/main" id="{529B1F56-D720-9156-7AE0-E66BA74EA6BC}"/>
              </a:ext>
            </a:extLst>
          </p:cNvPr>
          <p:cNvSpPr txBox="1">
            <a:spLocks/>
          </p:cNvSpPr>
          <p:nvPr/>
        </p:nvSpPr>
        <p:spPr>
          <a:xfrm>
            <a:off x="7889982" y="388769"/>
            <a:ext cx="3385038" cy="6147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IN" sz="2400" b="1" dirty="0">
                <a:solidFill>
                  <a:srgbClr val="C00000"/>
                </a:solidFill>
                <a:latin typeface="+mn-lt"/>
                <a:ea typeface="+mn-ea"/>
                <a:cs typeface="Times New Roman" pitchFamily="18" charset="0"/>
              </a:rPr>
              <a:t>Rupali </a:t>
            </a:r>
            <a:r>
              <a:rPr lang="en-IN" sz="2400" b="1" dirty="0" err="1">
                <a:solidFill>
                  <a:srgbClr val="C00000"/>
                </a:solidFill>
                <a:latin typeface="+mn-lt"/>
                <a:ea typeface="+mn-ea"/>
                <a:cs typeface="Times New Roman" pitchFamily="18" charset="0"/>
              </a:rPr>
              <a:t>Hembram</a:t>
            </a:r>
            <a:endParaRPr lang="en-IN" sz="2400" b="1" dirty="0">
              <a:solidFill>
                <a:srgbClr val="C00000"/>
              </a:solidFill>
              <a:latin typeface="+mn-lt"/>
              <a:ea typeface="+mn-ea"/>
              <a:cs typeface="Times New Roman" pitchFamily="18" charset="0"/>
            </a:endParaRPr>
          </a:p>
        </p:txBody>
      </p:sp>
      <p:sp>
        <p:nvSpPr>
          <p:cNvPr id="11" name="TextBox 10">
            <a:extLst>
              <a:ext uri="{FF2B5EF4-FFF2-40B4-BE49-F238E27FC236}">
                <a16:creationId xmlns:a16="http://schemas.microsoft.com/office/drawing/2014/main" id="{B723EF5D-7DC1-2931-6F72-DD208FC85574}"/>
              </a:ext>
            </a:extLst>
          </p:cNvPr>
          <p:cNvSpPr txBox="1"/>
          <p:nvPr/>
        </p:nvSpPr>
        <p:spPr>
          <a:xfrm>
            <a:off x="969547" y="5106939"/>
            <a:ext cx="2886808" cy="461665"/>
          </a:xfrm>
          <a:prstGeom prst="rect">
            <a:avLst/>
          </a:prstGeom>
          <a:noFill/>
        </p:spPr>
        <p:txBody>
          <a:bodyPr wrap="square">
            <a:spAutoFit/>
          </a:bodyPr>
          <a:lstStyle/>
          <a:p>
            <a:r>
              <a:rPr lang="en-IN" sz="2400" b="1" dirty="0" err="1">
                <a:solidFill>
                  <a:srgbClr val="C00000"/>
                </a:solidFill>
                <a:latin typeface="+mn-lt"/>
                <a:ea typeface="+mn-ea"/>
                <a:cs typeface="Times New Roman" pitchFamily="18" charset="0"/>
              </a:rPr>
              <a:t>Shatarupa</a:t>
            </a:r>
            <a:r>
              <a:rPr lang="en-IN" sz="2400" b="1" dirty="0">
                <a:solidFill>
                  <a:srgbClr val="C00000"/>
                </a:solidFill>
                <a:latin typeface="+mn-lt"/>
                <a:ea typeface="+mn-ea"/>
                <a:cs typeface="Times New Roman" pitchFamily="18" charset="0"/>
              </a:rPr>
              <a:t> Mandal</a:t>
            </a:r>
          </a:p>
        </p:txBody>
      </p:sp>
      <p:pic>
        <p:nvPicPr>
          <p:cNvPr id="12" name="Picture 2" descr="D:\LIVE4HELP\jppegs\L4HLOGO-02.png">
            <a:extLst>
              <a:ext uri="{FF2B5EF4-FFF2-40B4-BE49-F238E27FC236}">
                <a16:creationId xmlns:a16="http://schemas.microsoft.com/office/drawing/2014/main" id="{8BB2725F-0DE7-F755-EB46-4665750B71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2579" y="2500294"/>
            <a:ext cx="1489805" cy="14894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DE3C743-AFAB-894E-D4AA-8763F1C0A1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79" y="-1"/>
            <a:ext cx="4406021" cy="5000591"/>
          </a:xfrm>
          <a:prstGeom prst="rect">
            <a:avLst/>
          </a:prstGeom>
        </p:spPr>
      </p:pic>
      <p:sp>
        <p:nvSpPr>
          <p:cNvPr id="7" name="Title 1">
            <a:extLst>
              <a:ext uri="{FF2B5EF4-FFF2-40B4-BE49-F238E27FC236}">
                <a16:creationId xmlns:a16="http://schemas.microsoft.com/office/drawing/2014/main" id="{9DA3A10A-3D3E-D0A8-D19F-987F8DA641AF}"/>
              </a:ext>
            </a:extLst>
          </p:cNvPr>
          <p:cNvSpPr txBox="1">
            <a:spLocks/>
          </p:cNvSpPr>
          <p:nvPr/>
        </p:nvSpPr>
        <p:spPr>
          <a:xfrm>
            <a:off x="187406" y="5492564"/>
            <a:ext cx="4270294" cy="942734"/>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000" b="1" dirty="0" err="1">
                <a:latin typeface="+mn-lt"/>
                <a:ea typeface="+mn-ea"/>
                <a:cs typeface="Times New Roman" pitchFamily="18" charset="0"/>
              </a:rPr>
              <a:t>Shatarupa</a:t>
            </a:r>
            <a:r>
              <a:rPr lang="en-IN" sz="2000" b="1" dirty="0">
                <a:latin typeface="+mn-lt"/>
                <a:ea typeface="+mn-ea"/>
                <a:cs typeface="Times New Roman" pitchFamily="18" charset="0"/>
              </a:rPr>
              <a:t>, Village</a:t>
            </a:r>
            <a:r>
              <a:rPr lang="en-US" sz="2000" b="1" dirty="0">
                <a:latin typeface="+mn-lt"/>
                <a:ea typeface="+mn-ea"/>
                <a:cs typeface="Times New Roman" pitchFamily="18" charset="0"/>
              </a:rPr>
              <a:t> girl from </a:t>
            </a:r>
            <a:r>
              <a:rPr lang="en-US" sz="2000" b="1" dirty="0" err="1">
                <a:latin typeface="+mn-lt"/>
                <a:ea typeface="+mn-ea"/>
                <a:cs typeface="Times New Roman" pitchFamily="18" charset="0"/>
              </a:rPr>
              <a:t>Sundarban</a:t>
            </a:r>
            <a:r>
              <a:rPr lang="en-US" sz="2000" b="1" dirty="0">
                <a:latin typeface="+mn-lt"/>
                <a:ea typeface="+mn-ea"/>
                <a:cs typeface="Times New Roman" pitchFamily="18" charset="0"/>
              </a:rPr>
              <a:t> area, father migrant </a:t>
            </a:r>
            <a:r>
              <a:rPr lang="en-US" sz="2000" b="1" dirty="0" err="1">
                <a:latin typeface="+mn-lt"/>
                <a:ea typeface="+mn-ea"/>
                <a:cs typeface="Times New Roman" pitchFamily="18" charset="0"/>
              </a:rPr>
              <a:t>labour</a:t>
            </a:r>
            <a:r>
              <a:rPr lang="en-US" sz="2000" b="1" dirty="0">
                <a:latin typeface="+mn-lt"/>
                <a:ea typeface="+mn-ea"/>
                <a:cs typeface="Times New Roman" pitchFamily="18" charset="0"/>
              </a:rPr>
              <a:t>, determined to pursue medical.</a:t>
            </a:r>
            <a:endParaRPr lang="en-IN" sz="2000" b="1" dirty="0">
              <a:latin typeface="+mn-lt"/>
              <a:ea typeface="+mn-ea"/>
              <a:cs typeface="Times New Roman" pitchFamily="18" charset="0"/>
            </a:endParaRPr>
          </a:p>
        </p:txBody>
      </p:sp>
    </p:spTree>
    <p:extLst>
      <p:ext uri="{BB962C8B-B14F-4D97-AF65-F5344CB8AC3E}">
        <p14:creationId xmlns:p14="http://schemas.microsoft.com/office/powerpoint/2010/main" val="1642150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045D2-5BC5-119A-90C0-B4446D51A4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1ACDE6-2915-359C-9F23-824BD7858FF2}"/>
              </a:ext>
            </a:extLst>
          </p:cNvPr>
          <p:cNvSpPr>
            <a:spLocks noGrp="1"/>
          </p:cNvSpPr>
          <p:nvPr>
            <p:ph type="ctrTitle"/>
          </p:nvPr>
        </p:nvSpPr>
        <p:spPr>
          <a:xfrm>
            <a:off x="8519746" y="314288"/>
            <a:ext cx="3610708" cy="2013438"/>
          </a:xfrm>
        </p:spPr>
        <p:txBody>
          <a:bodyPr/>
          <a:lstStyle/>
          <a:p>
            <a:r>
              <a:rPr lang="en-IN" sz="2000" b="1" dirty="0" err="1">
                <a:solidFill>
                  <a:srgbClr val="C00000"/>
                </a:solidFill>
                <a:latin typeface="+mn-lt"/>
                <a:ea typeface="+mn-ea"/>
                <a:cs typeface="Times New Roman" pitchFamily="18" charset="0"/>
              </a:rPr>
              <a:t>Srijita</a:t>
            </a:r>
            <a:r>
              <a:rPr lang="en-IN" sz="2000" b="1" dirty="0">
                <a:solidFill>
                  <a:srgbClr val="C00000"/>
                </a:solidFill>
                <a:latin typeface="+mn-lt"/>
                <a:ea typeface="+mn-ea"/>
                <a:cs typeface="Times New Roman" pitchFamily="18" charset="0"/>
              </a:rPr>
              <a:t> Basak</a:t>
            </a:r>
            <a:br>
              <a:rPr lang="en-IN" sz="2000" b="1" dirty="0">
                <a:solidFill>
                  <a:schemeClr val="bg2">
                    <a:lumMod val="25000"/>
                  </a:schemeClr>
                </a:solidFill>
                <a:latin typeface="+mn-lt"/>
                <a:ea typeface="+mn-ea"/>
                <a:cs typeface="Times New Roman" pitchFamily="18" charset="0"/>
              </a:rPr>
            </a:br>
            <a:r>
              <a:rPr lang="en-IN" sz="2000" b="1" dirty="0">
                <a:solidFill>
                  <a:schemeClr val="bg2">
                    <a:lumMod val="25000"/>
                  </a:schemeClr>
                </a:solidFill>
                <a:latin typeface="+mn-lt"/>
                <a:ea typeface="+mn-ea"/>
                <a:cs typeface="Times New Roman" pitchFamily="18" charset="0"/>
              </a:rPr>
              <a:t>Secured 4th position in West Bengal H.S Exam. Her father a toto driver, She is studying B.A (Geography honours) and has ambition for higher studies </a:t>
            </a:r>
          </a:p>
        </p:txBody>
      </p:sp>
      <p:sp>
        <p:nvSpPr>
          <p:cNvPr id="7" name="Title 1">
            <a:extLst>
              <a:ext uri="{FF2B5EF4-FFF2-40B4-BE49-F238E27FC236}">
                <a16:creationId xmlns:a16="http://schemas.microsoft.com/office/drawing/2014/main" id="{3B4E2242-E05D-DD50-2EB4-05AA0340A75D}"/>
              </a:ext>
            </a:extLst>
          </p:cNvPr>
          <p:cNvSpPr txBox="1">
            <a:spLocks/>
          </p:cNvSpPr>
          <p:nvPr/>
        </p:nvSpPr>
        <p:spPr>
          <a:xfrm>
            <a:off x="0" y="4655452"/>
            <a:ext cx="3894992" cy="185224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IN" sz="2000" b="1" dirty="0">
                <a:solidFill>
                  <a:srgbClr val="C00000"/>
                </a:solidFill>
                <a:latin typeface="+mn-lt"/>
                <a:ea typeface="+mn-ea"/>
                <a:cs typeface="Times New Roman" pitchFamily="18" charset="0"/>
              </a:rPr>
              <a:t>Chaitali </a:t>
            </a:r>
            <a:r>
              <a:rPr lang="en-IN" sz="2000" b="1" dirty="0" err="1">
                <a:solidFill>
                  <a:srgbClr val="C00000"/>
                </a:solidFill>
                <a:latin typeface="+mn-lt"/>
                <a:ea typeface="+mn-ea"/>
                <a:cs typeface="Times New Roman" pitchFamily="18" charset="0"/>
              </a:rPr>
              <a:t>Kisku</a:t>
            </a:r>
            <a:endParaRPr lang="en-IN" sz="2000" b="1" dirty="0">
              <a:solidFill>
                <a:srgbClr val="C00000"/>
              </a:solidFill>
              <a:latin typeface="+mn-lt"/>
              <a:ea typeface="+mn-ea"/>
              <a:cs typeface="Times New Roman" pitchFamily="18" charset="0"/>
            </a:endParaRPr>
          </a:p>
          <a:p>
            <a:r>
              <a:rPr lang="en-US" sz="2000" b="1" dirty="0">
                <a:latin typeface="+mn-lt"/>
                <a:ea typeface="+mn-ea"/>
                <a:cs typeface="Times New Roman" pitchFamily="18" charset="0"/>
              </a:rPr>
              <a:t>Chaitali, daughter of a daily </a:t>
            </a:r>
            <a:r>
              <a:rPr lang="en-US" sz="2000" b="1" dirty="0" err="1">
                <a:latin typeface="+mn-lt"/>
                <a:ea typeface="+mn-ea"/>
                <a:cs typeface="Times New Roman" pitchFamily="18" charset="0"/>
              </a:rPr>
              <a:t>labour</a:t>
            </a:r>
            <a:r>
              <a:rPr lang="en-US" sz="2000" b="1" dirty="0">
                <a:latin typeface="+mn-lt"/>
                <a:ea typeface="+mn-ea"/>
                <a:cs typeface="Times New Roman" pitchFamily="18" charset="0"/>
              </a:rPr>
              <a:t>, is a good painter, She always secures high marks in all painting competitions. Wish to pursue a career in fine arts. </a:t>
            </a:r>
            <a:endParaRPr lang="en-IN" sz="2000" b="1" dirty="0">
              <a:latin typeface="+mn-lt"/>
              <a:ea typeface="+mn-ea"/>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94992" cy="4655452"/>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438" y="2383693"/>
            <a:ext cx="3259016" cy="4474308"/>
          </a:xfrm>
          <a:prstGeom prst="rect">
            <a:avLst/>
          </a:prstGeom>
        </p:spPr>
      </p:pic>
      <p:pic>
        <p:nvPicPr>
          <p:cNvPr id="4" name="Picture 2" descr="D:\LIVE4HELP\jppegs\L4HLOGO-02.png">
            <a:extLst>
              <a:ext uri="{FF2B5EF4-FFF2-40B4-BE49-F238E27FC236}">
                <a16:creationId xmlns:a16="http://schemas.microsoft.com/office/drawing/2014/main" id="{806C7936-4579-243C-DC3A-5BBE1C9C07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2691" y="2705162"/>
            <a:ext cx="1726617" cy="172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460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8956-4C3A-15E6-DD0A-32B5F978F4C4}"/>
              </a:ext>
            </a:extLst>
          </p:cNvPr>
          <p:cNvSpPr>
            <a:spLocks noGrp="1"/>
          </p:cNvSpPr>
          <p:nvPr>
            <p:ph type="ctrTitle"/>
          </p:nvPr>
        </p:nvSpPr>
        <p:spPr>
          <a:xfrm>
            <a:off x="5653034" y="1007217"/>
            <a:ext cx="6212440" cy="2421783"/>
          </a:xfrm>
        </p:spPr>
        <p:txBody>
          <a:bodyPr/>
          <a:lstStyle/>
          <a:p>
            <a:r>
              <a:rPr lang="en-IN" sz="2400" b="1" dirty="0">
                <a:latin typeface="+mn-lt"/>
                <a:ea typeface="+mn-ea"/>
                <a:cs typeface="Times New Roman" pitchFamily="18" charset="0"/>
              </a:rPr>
              <a:t>Started free computer training program, in collaboration with </a:t>
            </a:r>
            <a:br>
              <a:rPr lang="en-IN" sz="2400" b="1" dirty="0">
                <a:latin typeface="+mn-lt"/>
                <a:ea typeface="+mn-ea"/>
                <a:cs typeface="Times New Roman" pitchFamily="18" charset="0"/>
              </a:rPr>
            </a:br>
            <a:r>
              <a:rPr lang="en-IN" sz="2400" b="1" dirty="0" err="1">
                <a:latin typeface="+mn-lt"/>
                <a:ea typeface="+mn-ea"/>
                <a:cs typeface="Times New Roman" pitchFamily="18" charset="0"/>
              </a:rPr>
              <a:t>Roymoni</a:t>
            </a:r>
            <a:r>
              <a:rPr lang="en-IN" sz="2400" b="1" dirty="0">
                <a:latin typeface="+mn-lt"/>
                <a:ea typeface="+mn-ea"/>
                <a:cs typeface="Times New Roman" pitchFamily="18" charset="0"/>
              </a:rPr>
              <a:t> Smriti Foundation</a:t>
            </a:r>
            <a:br>
              <a:rPr lang="en-IN" sz="2400" b="1" dirty="0">
                <a:solidFill>
                  <a:schemeClr val="accent2"/>
                </a:solidFill>
                <a:latin typeface="+mn-lt"/>
                <a:ea typeface="+mn-ea"/>
                <a:cs typeface="Times New Roman" pitchFamily="18" charset="0"/>
              </a:rPr>
            </a:br>
            <a:br>
              <a:rPr lang="en-IN" sz="2400" b="1" dirty="0">
                <a:solidFill>
                  <a:schemeClr val="accent2"/>
                </a:solidFill>
                <a:latin typeface="+mn-lt"/>
                <a:ea typeface="+mn-ea"/>
                <a:cs typeface="Times New Roman" pitchFamily="18" charset="0"/>
              </a:rPr>
            </a:br>
            <a:r>
              <a:rPr lang="en-IN" sz="2400" b="1" dirty="0">
                <a:solidFill>
                  <a:srgbClr val="C00000"/>
                </a:solidFill>
                <a:latin typeface="+mn-lt"/>
                <a:ea typeface="+mn-ea"/>
                <a:cs typeface="Times New Roman" pitchFamily="18" charset="0"/>
              </a:rPr>
              <a:t>Sponsor: </a:t>
            </a:r>
            <a:r>
              <a:rPr lang="en-IN" sz="2400" b="1" dirty="0" err="1">
                <a:solidFill>
                  <a:srgbClr val="C00000"/>
                </a:solidFill>
                <a:latin typeface="+mn-lt"/>
                <a:ea typeface="+mn-ea"/>
                <a:cs typeface="Times New Roman" pitchFamily="18" charset="0"/>
              </a:rPr>
              <a:t>Debashis</a:t>
            </a:r>
            <a:r>
              <a:rPr lang="en-IN" sz="2400" b="1" dirty="0">
                <a:solidFill>
                  <a:srgbClr val="C00000"/>
                </a:solidFill>
                <a:latin typeface="+mn-lt"/>
                <a:ea typeface="+mn-ea"/>
                <a:cs typeface="Times New Roman" pitchFamily="18" charset="0"/>
              </a:rPr>
              <a:t> Das</a:t>
            </a:r>
            <a:br>
              <a:rPr lang="en-IN" sz="2400" b="1" dirty="0">
                <a:solidFill>
                  <a:schemeClr val="accent2"/>
                </a:solidFill>
                <a:latin typeface="+mn-lt"/>
                <a:ea typeface="+mn-ea"/>
                <a:cs typeface="Times New Roman" pitchFamily="18" charset="0"/>
              </a:rPr>
            </a:br>
            <a:r>
              <a:rPr lang="en-IN" sz="2400" b="1" dirty="0">
                <a:solidFill>
                  <a:schemeClr val="accent2"/>
                </a:solidFill>
                <a:latin typeface="+mn-lt"/>
                <a:ea typeface="+mn-ea"/>
                <a:cs typeface="Times New Roman" pitchFamily="18" charset="0"/>
              </a:rPr>
              <a:t>Appeal for more computers</a:t>
            </a:r>
          </a:p>
        </p:txBody>
      </p:sp>
      <p:pic>
        <p:nvPicPr>
          <p:cNvPr id="4" name="Picture 3">
            <a:extLst>
              <a:ext uri="{FF2B5EF4-FFF2-40B4-BE49-F238E27FC236}">
                <a16:creationId xmlns:a16="http://schemas.microsoft.com/office/drawing/2014/main" id="{B68E4BF7-F261-94E4-3488-BB67A10B3981}"/>
              </a:ext>
            </a:extLst>
          </p:cNvPr>
          <p:cNvPicPr>
            <a:picLocks noChangeAspect="1"/>
          </p:cNvPicPr>
          <p:nvPr/>
        </p:nvPicPr>
        <p:blipFill>
          <a:blip r:embed="rId2"/>
          <a:stretch>
            <a:fillRect/>
          </a:stretch>
        </p:blipFill>
        <p:spPr>
          <a:xfrm>
            <a:off x="0" y="8792"/>
            <a:ext cx="5512777" cy="4134583"/>
          </a:xfrm>
          <a:prstGeom prst="rect">
            <a:avLst/>
          </a:prstGeom>
        </p:spPr>
      </p:pic>
      <p:pic>
        <p:nvPicPr>
          <p:cNvPr id="6" name="Picture 5">
            <a:extLst>
              <a:ext uri="{FF2B5EF4-FFF2-40B4-BE49-F238E27FC236}">
                <a16:creationId xmlns:a16="http://schemas.microsoft.com/office/drawing/2014/main" id="{383816DF-9F5F-2C1F-31B5-C666AED23D45}"/>
              </a:ext>
            </a:extLst>
          </p:cNvPr>
          <p:cNvPicPr>
            <a:picLocks noChangeAspect="1"/>
          </p:cNvPicPr>
          <p:nvPr/>
        </p:nvPicPr>
        <p:blipFill>
          <a:blip r:embed="rId3"/>
          <a:stretch>
            <a:fillRect/>
          </a:stretch>
        </p:blipFill>
        <p:spPr>
          <a:xfrm>
            <a:off x="5512777" y="3838340"/>
            <a:ext cx="6679223" cy="3010868"/>
          </a:xfrm>
          <a:prstGeom prst="rect">
            <a:avLst/>
          </a:prstGeom>
        </p:spPr>
      </p:pic>
      <p:sp>
        <p:nvSpPr>
          <p:cNvPr id="3" name="Title 1">
            <a:extLst>
              <a:ext uri="{FF2B5EF4-FFF2-40B4-BE49-F238E27FC236}">
                <a16:creationId xmlns:a16="http://schemas.microsoft.com/office/drawing/2014/main" id="{1E4E793B-1213-F456-6B3A-4E7C678BBD42}"/>
              </a:ext>
            </a:extLst>
          </p:cNvPr>
          <p:cNvSpPr txBox="1">
            <a:spLocks/>
          </p:cNvSpPr>
          <p:nvPr/>
        </p:nvSpPr>
        <p:spPr>
          <a:xfrm>
            <a:off x="200405" y="4310678"/>
            <a:ext cx="4408581" cy="206619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IN" sz="4000" dirty="0" err="1">
                <a:solidFill>
                  <a:srgbClr val="C00000"/>
                </a:solidFill>
              </a:rPr>
              <a:t>Sandeshkhali</a:t>
            </a:r>
            <a:endParaRPr lang="en-IN" sz="4000" dirty="0">
              <a:solidFill>
                <a:srgbClr val="C00000"/>
              </a:solidFill>
            </a:endParaRPr>
          </a:p>
        </p:txBody>
      </p:sp>
      <p:pic>
        <p:nvPicPr>
          <p:cNvPr id="5" name="Picture 2" descr="D:\LIVE4HELP\jppegs\L4HLOGO-02.png">
            <a:extLst>
              <a:ext uri="{FF2B5EF4-FFF2-40B4-BE49-F238E27FC236}">
                <a16:creationId xmlns:a16="http://schemas.microsoft.com/office/drawing/2014/main" id="{AA941D81-90B3-E749-8EF8-1E8203DBE6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7454" y="29017"/>
            <a:ext cx="1138020" cy="113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70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C668ED-8E6E-54B5-96BF-572352B01680}"/>
              </a:ext>
            </a:extLst>
          </p:cNvPr>
          <p:cNvSpPr>
            <a:spLocks noGrp="1"/>
          </p:cNvSpPr>
          <p:nvPr>
            <p:ph type="sldNum" sz="quarter" idx="4"/>
          </p:nvPr>
        </p:nvSpPr>
        <p:spPr/>
        <p:txBody>
          <a:bodyPr/>
          <a:lstStyle/>
          <a:p>
            <a:fld id="{58FB4751-880F-D840-AAA9-3A15815CC996}" type="slidenum">
              <a:rPr lang="en-US" smtClean="0"/>
              <a:pPr/>
              <a:t>13</a:t>
            </a:fld>
            <a:endParaRPr lang="en-US" dirty="0"/>
          </a:p>
        </p:txBody>
      </p:sp>
      <p:sp>
        <p:nvSpPr>
          <p:cNvPr id="6" name="Rectangle: Rounded Corners 5">
            <a:extLst>
              <a:ext uri="{FF2B5EF4-FFF2-40B4-BE49-F238E27FC236}">
                <a16:creationId xmlns:a16="http://schemas.microsoft.com/office/drawing/2014/main" id="{42ED8CF1-4F58-A1CF-A3CF-1BE68F287AAF}"/>
              </a:ext>
            </a:extLst>
          </p:cNvPr>
          <p:cNvSpPr/>
          <p:nvPr/>
        </p:nvSpPr>
        <p:spPr>
          <a:xfrm>
            <a:off x="65744" y="1039361"/>
            <a:ext cx="1899500" cy="12924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ln w="0"/>
                <a:solidFill>
                  <a:srgbClr val="FF0000"/>
                </a:solidFill>
                <a:effectLst>
                  <a:outerShdw blurRad="38100" dist="25400" dir="5400000" algn="ctr" rotWithShape="0">
                    <a:srgbClr val="6E747A">
                      <a:alpha val="43000"/>
                    </a:srgbClr>
                  </a:outerShdw>
                </a:effectLst>
              </a:rPr>
              <a:t>Identification of students</a:t>
            </a:r>
          </a:p>
        </p:txBody>
      </p:sp>
      <p:sp>
        <p:nvSpPr>
          <p:cNvPr id="7" name="Rectangle: Rounded Corners 6">
            <a:extLst>
              <a:ext uri="{FF2B5EF4-FFF2-40B4-BE49-F238E27FC236}">
                <a16:creationId xmlns:a16="http://schemas.microsoft.com/office/drawing/2014/main" id="{55BF6701-C3F5-8C0C-BC54-861CD3237714}"/>
              </a:ext>
            </a:extLst>
          </p:cNvPr>
          <p:cNvSpPr/>
          <p:nvPr/>
        </p:nvSpPr>
        <p:spPr>
          <a:xfrm>
            <a:off x="2272660" y="824848"/>
            <a:ext cx="2561807" cy="150698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rgbClr val="FF0000"/>
                </a:solidFill>
              </a:rPr>
              <a:t>Search</a:t>
            </a:r>
          </a:p>
          <a:p>
            <a:r>
              <a:rPr lang="en-US" sz="1600" b="1" dirty="0">
                <a:solidFill>
                  <a:srgbClr val="AD5C4D"/>
                </a:solidFill>
              </a:rPr>
              <a:t>Continuous scouting for eligible candidates with the help of our Partners. </a:t>
            </a:r>
          </a:p>
        </p:txBody>
      </p:sp>
      <p:sp>
        <p:nvSpPr>
          <p:cNvPr id="8" name="Rectangle: Rounded Corners 7">
            <a:extLst>
              <a:ext uri="{FF2B5EF4-FFF2-40B4-BE49-F238E27FC236}">
                <a16:creationId xmlns:a16="http://schemas.microsoft.com/office/drawing/2014/main" id="{1A94E238-BF5E-EA15-70AF-8FAB144A3CDD}"/>
              </a:ext>
            </a:extLst>
          </p:cNvPr>
          <p:cNvSpPr/>
          <p:nvPr/>
        </p:nvSpPr>
        <p:spPr>
          <a:xfrm>
            <a:off x="5221328" y="651600"/>
            <a:ext cx="2849023" cy="16802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600" b="1" dirty="0">
                <a:solidFill>
                  <a:srgbClr val="FF0000"/>
                </a:solidFill>
              </a:rPr>
              <a:t>Selection Criteria</a:t>
            </a:r>
          </a:p>
          <a:p>
            <a:pPr marL="285750" indent="-285750">
              <a:buFont typeface="Arial" panose="020B0604020202020204" pitchFamily="34" charset="0"/>
              <a:buChar char="•"/>
            </a:pPr>
            <a:r>
              <a:rPr lang="en-IN" sz="1600" b="1" dirty="0">
                <a:solidFill>
                  <a:srgbClr val="AD5C4D"/>
                </a:solidFill>
              </a:rPr>
              <a:t>Meritorious student</a:t>
            </a:r>
          </a:p>
          <a:p>
            <a:pPr marL="285750" indent="-285750">
              <a:buFont typeface="Arial" panose="020B0604020202020204" pitchFamily="34" charset="0"/>
              <a:buChar char="•"/>
            </a:pPr>
            <a:r>
              <a:rPr lang="en-IN" sz="1600" b="1" dirty="0">
                <a:solidFill>
                  <a:srgbClr val="AD5C4D"/>
                </a:solidFill>
              </a:rPr>
              <a:t>Family income around 10000/-</a:t>
            </a:r>
          </a:p>
          <a:p>
            <a:pPr marL="285750" indent="-285750">
              <a:buFont typeface="Arial" panose="020B0604020202020204" pitchFamily="34" charset="0"/>
              <a:buChar char="•"/>
            </a:pPr>
            <a:r>
              <a:rPr lang="en-IN" sz="1600" b="1" dirty="0">
                <a:solidFill>
                  <a:srgbClr val="AD5C4D"/>
                </a:solidFill>
              </a:rPr>
              <a:t>Single parent / no parent</a:t>
            </a:r>
          </a:p>
          <a:p>
            <a:pPr marL="285750" indent="-285750">
              <a:buFont typeface="Arial" panose="020B0604020202020204" pitchFamily="34" charset="0"/>
              <a:buChar char="•"/>
            </a:pPr>
            <a:r>
              <a:rPr lang="en-IN" sz="1600" b="1" dirty="0">
                <a:solidFill>
                  <a:srgbClr val="AD5C4D"/>
                </a:solidFill>
              </a:rPr>
              <a:t>Preference class VII &amp; higher</a:t>
            </a:r>
          </a:p>
        </p:txBody>
      </p:sp>
      <p:sp>
        <p:nvSpPr>
          <p:cNvPr id="9" name="Rectangle: Rounded Corners 8">
            <a:extLst>
              <a:ext uri="{FF2B5EF4-FFF2-40B4-BE49-F238E27FC236}">
                <a16:creationId xmlns:a16="http://schemas.microsoft.com/office/drawing/2014/main" id="{22ACC729-DCC6-E2C6-7E3B-FB8120358EFE}"/>
              </a:ext>
            </a:extLst>
          </p:cNvPr>
          <p:cNvSpPr/>
          <p:nvPr/>
        </p:nvSpPr>
        <p:spPr>
          <a:xfrm>
            <a:off x="8508821" y="437987"/>
            <a:ext cx="2752354" cy="18938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rgbClr val="FF0000"/>
                </a:solidFill>
              </a:rPr>
              <a:t>Selection process</a:t>
            </a:r>
          </a:p>
          <a:p>
            <a:r>
              <a:rPr lang="en-US" sz="1400" b="1" dirty="0">
                <a:solidFill>
                  <a:srgbClr val="AD5C4D"/>
                </a:solidFill>
              </a:rPr>
              <a:t>Once we receive leads from our members &amp; field partners, we review cases in a core group meeting and decide upon. If leads come up with  identified sponsors it helps decision making. </a:t>
            </a:r>
            <a:endParaRPr lang="en-IN" sz="1400" b="1" i="1" dirty="0">
              <a:solidFill>
                <a:srgbClr val="AD5C4D"/>
              </a:solidFill>
              <a:latin typeface="Times New Roman" pitchFamily="18" charset="0"/>
              <a:cs typeface="Times New Roman" pitchFamily="18" charset="0"/>
            </a:endParaRPr>
          </a:p>
          <a:p>
            <a:endParaRPr lang="en-US" sz="1400" b="1" dirty="0">
              <a:solidFill>
                <a:srgbClr val="AD5C4D"/>
              </a:solidFill>
            </a:endParaRPr>
          </a:p>
        </p:txBody>
      </p:sp>
      <p:sp>
        <p:nvSpPr>
          <p:cNvPr id="10" name="Rectangle: Rounded Corners 9">
            <a:extLst>
              <a:ext uri="{FF2B5EF4-FFF2-40B4-BE49-F238E27FC236}">
                <a16:creationId xmlns:a16="http://schemas.microsoft.com/office/drawing/2014/main" id="{17BBA39A-B003-DCF7-F300-C7E15625D501}"/>
              </a:ext>
            </a:extLst>
          </p:cNvPr>
          <p:cNvSpPr/>
          <p:nvPr/>
        </p:nvSpPr>
        <p:spPr>
          <a:xfrm>
            <a:off x="65743" y="3017680"/>
            <a:ext cx="1899500" cy="1292469"/>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rgbClr val="FF0000"/>
                </a:solidFill>
              </a:rPr>
              <a:t>Appeal </a:t>
            </a:r>
          </a:p>
          <a:p>
            <a:pPr algn="ctr"/>
            <a:r>
              <a:rPr lang="en-IN" b="1" dirty="0">
                <a:solidFill>
                  <a:srgbClr val="FF0000"/>
                </a:solidFill>
              </a:rPr>
              <a:t>And</a:t>
            </a:r>
          </a:p>
          <a:p>
            <a:pPr algn="ctr"/>
            <a:r>
              <a:rPr lang="en-IN" b="1" dirty="0">
                <a:solidFill>
                  <a:srgbClr val="FF0000"/>
                </a:solidFill>
              </a:rPr>
              <a:t>Expenses</a:t>
            </a:r>
          </a:p>
        </p:txBody>
      </p:sp>
      <p:sp>
        <p:nvSpPr>
          <p:cNvPr id="12" name="Rectangle: Rounded Corners 11">
            <a:extLst>
              <a:ext uri="{FF2B5EF4-FFF2-40B4-BE49-F238E27FC236}">
                <a16:creationId xmlns:a16="http://schemas.microsoft.com/office/drawing/2014/main" id="{55B97D60-668F-D201-68A0-D2264E346B75}"/>
              </a:ext>
            </a:extLst>
          </p:cNvPr>
          <p:cNvSpPr/>
          <p:nvPr/>
        </p:nvSpPr>
        <p:spPr>
          <a:xfrm>
            <a:off x="2272658" y="2803167"/>
            <a:ext cx="2561807" cy="1506982"/>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rgbClr val="AD5C4D"/>
                </a:solidFill>
              </a:rPr>
              <a:t>Providing all necessary information on a </a:t>
            </a:r>
            <a:r>
              <a:rPr lang="en-US" sz="1600" b="1" dirty="0">
                <a:solidFill>
                  <a:srgbClr val="FF0000"/>
                </a:solidFill>
              </a:rPr>
              <a:t>flyer</a:t>
            </a:r>
            <a:r>
              <a:rPr lang="en-US" sz="1600" b="1" dirty="0">
                <a:solidFill>
                  <a:srgbClr val="AD5C4D"/>
                </a:solidFill>
              </a:rPr>
              <a:t> about the prospect and their needs to all our members and acquaintances requesting for </a:t>
            </a:r>
            <a:r>
              <a:rPr lang="en-US" sz="1600" b="1" dirty="0">
                <a:solidFill>
                  <a:srgbClr val="FF0000"/>
                </a:solidFill>
              </a:rPr>
              <a:t>sponsorships</a:t>
            </a:r>
            <a:endParaRPr lang="en-IN" sz="1600" b="1" i="1" dirty="0">
              <a:solidFill>
                <a:srgbClr val="FF0000"/>
              </a:solidFill>
              <a:latin typeface="Times New Roman" pitchFamily="18" charset="0"/>
              <a:cs typeface="Times New Roman" pitchFamily="18" charset="0"/>
            </a:endParaRPr>
          </a:p>
        </p:txBody>
      </p:sp>
      <p:sp>
        <p:nvSpPr>
          <p:cNvPr id="13" name="Rectangle: Rounded Corners 12">
            <a:extLst>
              <a:ext uri="{FF2B5EF4-FFF2-40B4-BE49-F238E27FC236}">
                <a16:creationId xmlns:a16="http://schemas.microsoft.com/office/drawing/2014/main" id="{CCBE5254-CDEA-1FB4-CC75-884EBC18C3E3}"/>
              </a:ext>
            </a:extLst>
          </p:cNvPr>
          <p:cNvSpPr/>
          <p:nvPr/>
        </p:nvSpPr>
        <p:spPr>
          <a:xfrm>
            <a:off x="5221327" y="2629919"/>
            <a:ext cx="2849023" cy="168023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600" b="1" dirty="0">
                <a:solidFill>
                  <a:srgbClr val="FF0000"/>
                </a:solidFill>
              </a:rPr>
              <a:t>Sample sponsorship amount</a:t>
            </a:r>
          </a:p>
          <a:p>
            <a:pPr marL="285750" indent="-285750">
              <a:buFont typeface="Arial" panose="020B0604020202020204" pitchFamily="34" charset="0"/>
              <a:buChar char="•"/>
            </a:pPr>
            <a:r>
              <a:rPr lang="en-IN" sz="1600" b="1" dirty="0">
                <a:solidFill>
                  <a:srgbClr val="AD5C4D"/>
                </a:solidFill>
              </a:rPr>
              <a:t>Average </a:t>
            </a:r>
            <a:r>
              <a:rPr lang="en-IN" sz="1600" b="1" dirty="0">
                <a:solidFill>
                  <a:srgbClr val="FF0000"/>
                </a:solidFill>
              </a:rPr>
              <a:t>Rs. 36,000 </a:t>
            </a:r>
            <a:r>
              <a:rPr lang="en-IN" sz="1600" b="1" dirty="0">
                <a:solidFill>
                  <a:srgbClr val="AD5C4D"/>
                </a:solidFill>
              </a:rPr>
              <a:t>annually for tuition fees</a:t>
            </a:r>
          </a:p>
          <a:p>
            <a:pPr marL="285750" indent="-285750">
              <a:buFont typeface="Arial" panose="020B0604020202020204" pitchFamily="34" charset="0"/>
              <a:buChar char="•"/>
            </a:pPr>
            <a:r>
              <a:rPr lang="en-IN" sz="1600" b="1" dirty="0">
                <a:solidFill>
                  <a:srgbClr val="AD5C4D"/>
                </a:solidFill>
              </a:rPr>
              <a:t>Books and stationaries as required</a:t>
            </a:r>
          </a:p>
        </p:txBody>
      </p:sp>
      <p:sp>
        <p:nvSpPr>
          <p:cNvPr id="14" name="Rectangle: Rounded Corners 13">
            <a:extLst>
              <a:ext uri="{FF2B5EF4-FFF2-40B4-BE49-F238E27FC236}">
                <a16:creationId xmlns:a16="http://schemas.microsoft.com/office/drawing/2014/main" id="{F0F071D6-D07E-A32B-86E3-2C3251EBB116}"/>
              </a:ext>
            </a:extLst>
          </p:cNvPr>
          <p:cNvSpPr/>
          <p:nvPr/>
        </p:nvSpPr>
        <p:spPr>
          <a:xfrm>
            <a:off x="8508821" y="2495387"/>
            <a:ext cx="2752354" cy="1814762"/>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b="1" dirty="0">
              <a:solidFill>
                <a:srgbClr val="FF0000"/>
              </a:solidFill>
            </a:endParaRPr>
          </a:p>
          <a:p>
            <a:endParaRPr lang="en-US" sz="1600" b="1" dirty="0">
              <a:solidFill>
                <a:srgbClr val="FF0000"/>
              </a:solidFill>
            </a:endParaRPr>
          </a:p>
          <a:p>
            <a:r>
              <a:rPr lang="en-US" sz="1600" b="1" dirty="0">
                <a:solidFill>
                  <a:srgbClr val="FF0000"/>
                </a:solidFill>
              </a:rPr>
              <a:t>Preference of sponsorship</a:t>
            </a:r>
          </a:p>
          <a:p>
            <a:pPr marL="285750" indent="-285750">
              <a:buFont typeface="Arial" panose="020B0604020202020204" pitchFamily="34" charset="0"/>
              <a:buChar char="•"/>
            </a:pPr>
            <a:r>
              <a:rPr lang="en-IN" sz="1600" b="1" dirty="0">
                <a:solidFill>
                  <a:srgbClr val="AD5C4D"/>
                </a:solidFill>
              </a:rPr>
              <a:t>To contribute one-time for one year requirements</a:t>
            </a:r>
          </a:p>
          <a:p>
            <a:pPr marL="285750" indent="-285750">
              <a:buFont typeface="Arial" panose="020B0604020202020204" pitchFamily="34" charset="0"/>
              <a:buChar char="•"/>
            </a:pPr>
            <a:r>
              <a:rPr lang="en-IN" sz="1600" b="1" dirty="0">
                <a:solidFill>
                  <a:srgbClr val="AD5C4D"/>
                </a:solidFill>
              </a:rPr>
              <a:t>To continue for at least 2/3 years</a:t>
            </a:r>
          </a:p>
          <a:p>
            <a:endParaRPr lang="en-IN" sz="1600" b="1" dirty="0">
              <a:solidFill>
                <a:srgbClr val="AD5C4D"/>
              </a:solidFill>
              <a:latin typeface="Times New Roman" pitchFamily="18" charset="0"/>
              <a:cs typeface="Times New Roman" pitchFamily="18" charset="0"/>
            </a:endParaRPr>
          </a:p>
          <a:p>
            <a:endParaRPr lang="en-US" sz="1600" b="1" dirty="0">
              <a:solidFill>
                <a:srgbClr val="AD5C4D"/>
              </a:solidFill>
            </a:endParaRPr>
          </a:p>
        </p:txBody>
      </p:sp>
      <p:sp>
        <p:nvSpPr>
          <p:cNvPr id="15" name="Rectangle: Rounded Corners 14">
            <a:extLst>
              <a:ext uri="{FF2B5EF4-FFF2-40B4-BE49-F238E27FC236}">
                <a16:creationId xmlns:a16="http://schemas.microsoft.com/office/drawing/2014/main" id="{159D032E-A05C-2118-7996-E1749883EA85}"/>
              </a:ext>
            </a:extLst>
          </p:cNvPr>
          <p:cNvSpPr/>
          <p:nvPr/>
        </p:nvSpPr>
        <p:spPr>
          <a:xfrm>
            <a:off x="65743" y="4995999"/>
            <a:ext cx="1899500" cy="129246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rgbClr val="FF0000"/>
                </a:solidFill>
              </a:rPr>
              <a:t>Interaction</a:t>
            </a:r>
          </a:p>
          <a:p>
            <a:pPr algn="ctr"/>
            <a:r>
              <a:rPr lang="en-IN" b="1" dirty="0">
                <a:solidFill>
                  <a:srgbClr val="FF0000"/>
                </a:solidFill>
              </a:rPr>
              <a:t>And </a:t>
            </a:r>
          </a:p>
          <a:p>
            <a:pPr algn="ctr"/>
            <a:r>
              <a:rPr lang="en-IN" b="1" dirty="0" err="1">
                <a:solidFill>
                  <a:srgbClr val="FF0000"/>
                </a:solidFill>
              </a:rPr>
              <a:t>Counceling</a:t>
            </a:r>
            <a:endParaRPr lang="en-IN" b="1" dirty="0">
              <a:solidFill>
                <a:srgbClr val="FF0000"/>
              </a:solidFill>
            </a:endParaRPr>
          </a:p>
        </p:txBody>
      </p:sp>
      <p:sp>
        <p:nvSpPr>
          <p:cNvPr id="16" name="Rectangle: Rounded Corners 15">
            <a:extLst>
              <a:ext uri="{FF2B5EF4-FFF2-40B4-BE49-F238E27FC236}">
                <a16:creationId xmlns:a16="http://schemas.microsoft.com/office/drawing/2014/main" id="{FEE9FC31-C81A-25C3-31FD-0D7C5414E6D4}"/>
              </a:ext>
            </a:extLst>
          </p:cNvPr>
          <p:cNvSpPr/>
          <p:nvPr/>
        </p:nvSpPr>
        <p:spPr>
          <a:xfrm>
            <a:off x="2272658" y="4863104"/>
            <a:ext cx="2561807" cy="1506982"/>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rgbClr val="AD5C4D"/>
                </a:solidFill>
              </a:rPr>
              <a:t>Periodic </a:t>
            </a:r>
            <a:r>
              <a:rPr lang="en-US" sz="1600" b="1" dirty="0">
                <a:solidFill>
                  <a:srgbClr val="FF0000"/>
                </a:solidFill>
              </a:rPr>
              <a:t>interaction </a:t>
            </a:r>
            <a:r>
              <a:rPr lang="en-US" sz="1600" b="1" dirty="0">
                <a:solidFill>
                  <a:srgbClr val="AD5C4D"/>
                </a:solidFill>
              </a:rPr>
              <a:t>with students to follow up on their progresses and make our sponsors updated on the same.</a:t>
            </a:r>
          </a:p>
        </p:txBody>
      </p:sp>
      <p:sp>
        <p:nvSpPr>
          <p:cNvPr id="17" name="Rectangle: Rounded Corners 16">
            <a:extLst>
              <a:ext uri="{FF2B5EF4-FFF2-40B4-BE49-F238E27FC236}">
                <a16:creationId xmlns:a16="http://schemas.microsoft.com/office/drawing/2014/main" id="{87E13FDE-CEE8-C018-ADED-656377F00642}"/>
              </a:ext>
            </a:extLst>
          </p:cNvPr>
          <p:cNvSpPr/>
          <p:nvPr/>
        </p:nvSpPr>
        <p:spPr>
          <a:xfrm>
            <a:off x="5221328" y="4689856"/>
            <a:ext cx="2849023" cy="168023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rgbClr val="AD5C4D"/>
                </a:solidFill>
              </a:rPr>
              <a:t>Providing career </a:t>
            </a:r>
            <a:r>
              <a:rPr lang="en-US" b="1" dirty="0">
                <a:solidFill>
                  <a:srgbClr val="FF0000"/>
                </a:solidFill>
              </a:rPr>
              <a:t>counseling </a:t>
            </a:r>
            <a:r>
              <a:rPr lang="en-US" b="1" dirty="0">
                <a:solidFill>
                  <a:srgbClr val="AD5C4D"/>
                </a:solidFill>
              </a:rPr>
              <a:t>for them to further excel in the future</a:t>
            </a:r>
          </a:p>
          <a:p>
            <a:endParaRPr lang="en-US" b="1" i="1" dirty="0">
              <a:solidFill>
                <a:srgbClr val="AD5C4D"/>
              </a:solidFill>
              <a:latin typeface="Times New Roman" pitchFamily="18" charset="0"/>
              <a:cs typeface="Times New Roman" pitchFamily="18" charset="0"/>
            </a:endParaRPr>
          </a:p>
        </p:txBody>
      </p:sp>
      <p:pic>
        <p:nvPicPr>
          <p:cNvPr id="3" name="Picture 2" descr="D:\LIVE4HELP\jppegs\L4HLOGO-02.png">
            <a:extLst>
              <a:ext uri="{FF2B5EF4-FFF2-40B4-BE49-F238E27FC236}">
                <a16:creationId xmlns:a16="http://schemas.microsoft.com/office/drawing/2014/main" id="{0FE58F6B-BA08-7A2F-6E0E-76FBE3A9A3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43760" y="4689856"/>
            <a:ext cx="1351164" cy="1350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499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ABAB-0B4B-96AC-10B8-81868F5327F8}"/>
              </a:ext>
            </a:extLst>
          </p:cNvPr>
          <p:cNvSpPr>
            <a:spLocks noGrp="1"/>
          </p:cNvSpPr>
          <p:nvPr>
            <p:ph type="ctrTitle"/>
          </p:nvPr>
        </p:nvSpPr>
        <p:spPr>
          <a:xfrm>
            <a:off x="915924" y="2286000"/>
            <a:ext cx="10360152" cy="3174023"/>
          </a:xfrm>
        </p:spPr>
        <p:txBody>
          <a:bodyPr/>
          <a:lstStyle/>
          <a:p>
            <a:r>
              <a:rPr lang="en-IN" sz="3200" dirty="0">
                <a:solidFill>
                  <a:srgbClr val="7030A0"/>
                </a:solidFill>
              </a:rPr>
              <a:t>Medical Camps</a:t>
            </a:r>
            <a:br>
              <a:rPr lang="en-IN" sz="3200" dirty="0">
                <a:solidFill>
                  <a:srgbClr val="7030A0"/>
                </a:solidFill>
              </a:rPr>
            </a:br>
            <a:r>
              <a:rPr lang="en-IN" sz="3200" dirty="0">
                <a:solidFill>
                  <a:srgbClr val="7030A0"/>
                </a:solidFill>
              </a:rPr>
              <a:t>Mangroves Plantation</a:t>
            </a:r>
            <a:br>
              <a:rPr lang="en-IN" sz="3200" dirty="0">
                <a:solidFill>
                  <a:srgbClr val="7030A0"/>
                </a:solidFill>
              </a:rPr>
            </a:br>
            <a:r>
              <a:rPr lang="en-IN" sz="3200" dirty="0">
                <a:solidFill>
                  <a:srgbClr val="7030A0"/>
                </a:solidFill>
              </a:rPr>
              <a:t>Disaster Relief Camps</a:t>
            </a:r>
            <a:br>
              <a:rPr lang="en-IN" sz="3600" dirty="0"/>
            </a:br>
            <a:br>
              <a:rPr lang="en-IN" sz="3600" dirty="0"/>
            </a:br>
            <a:r>
              <a:rPr lang="en-IN" sz="3600" dirty="0" err="1"/>
              <a:t>Bibekananda</a:t>
            </a:r>
            <a:r>
              <a:rPr lang="en-IN" sz="3600" dirty="0"/>
              <a:t> </a:t>
            </a:r>
            <a:r>
              <a:rPr lang="en-IN" sz="3600" dirty="0" err="1"/>
              <a:t>Maiti</a:t>
            </a:r>
            <a:endParaRPr lang="en-IN" sz="3600" dirty="0"/>
          </a:p>
        </p:txBody>
      </p:sp>
      <p:pic>
        <p:nvPicPr>
          <p:cNvPr id="3" name="Picture 2" descr="D:\LIVE4HELP\jppegs\L4HLOGO-02.png">
            <a:extLst>
              <a:ext uri="{FF2B5EF4-FFF2-40B4-BE49-F238E27FC236}">
                <a16:creationId xmlns:a16="http://schemas.microsoft.com/office/drawing/2014/main" id="{F7E92D6D-4F4E-0810-C5DA-4C6B981433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6931" y="949569"/>
            <a:ext cx="1478137" cy="1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270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76CE-AF7D-E729-7CB9-8B82A80EC6FD}"/>
              </a:ext>
            </a:extLst>
          </p:cNvPr>
          <p:cNvSpPr>
            <a:spLocks noGrp="1"/>
          </p:cNvSpPr>
          <p:nvPr>
            <p:ph type="ctrTitle"/>
          </p:nvPr>
        </p:nvSpPr>
        <p:spPr>
          <a:xfrm>
            <a:off x="6096000" y="814755"/>
            <a:ext cx="5655733" cy="2614245"/>
          </a:xfrm>
        </p:spPr>
        <p:txBody>
          <a:bodyPr/>
          <a:lstStyle/>
          <a:p>
            <a:r>
              <a:rPr lang="en-IN" sz="1800" dirty="0">
                <a:solidFill>
                  <a:srgbClr val="001D35"/>
                </a:solidFill>
              </a:rPr>
              <a:t>Let us hear from:</a:t>
            </a:r>
            <a:br>
              <a:rPr lang="en-IN" sz="1800" dirty="0">
                <a:solidFill>
                  <a:srgbClr val="001D35"/>
                </a:solidFill>
              </a:rPr>
            </a:br>
            <a:r>
              <a:rPr lang="en-IN" sz="1800" dirty="0">
                <a:solidFill>
                  <a:srgbClr val="C00000"/>
                </a:solidFill>
                <a:cs typeface="Times New Roman" pitchFamily="18" charset="0"/>
              </a:rPr>
              <a:t>Mr. Anindya Talukdar</a:t>
            </a:r>
            <a:r>
              <a:rPr lang="en-IN" sz="1800" dirty="0">
                <a:cs typeface="Times New Roman" pitchFamily="18" charset="0"/>
              </a:rPr>
              <a:t>, (Managing Director)</a:t>
            </a:r>
            <a:br>
              <a:rPr lang="en-IN" sz="1800" dirty="0">
                <a:cs typeface="Times New Roman" pitchFamily="18" charset="0"/>
              </a:rPr>
            </a:br>
            <a:r>
              <a:rPr lang="en-IN" sz="1800" dirty="0">
                <a:cs typeface="Times New Roman" pitchFamily="18" charset="0"/>
              </a:rPr>
              <a:t> </a:t>
            </a:r>
            <a:r>
              <a:rPr lang="en-GB" sz="1800" b="0" i="0" dirty="0">
                <a:solidFill>
                  <a:srgbClr val="001D35"/>
                </a:solidFill>
                <a:effectLst/>
              </a:rPr>
              <a:t>ABS Professional Services(India) Private Limited</a:t>
            </a:r>
            <a:br>
              <a:rPr lang="en-GB" sz="1800" b="0" i="0" dirty="0">
                <a:solidFill>
                  <a:srgbClr val="001D35"/>
                </a:solidFill>
                <a:effectLst/>
              </a:rPr>
            </a:br>
            <a:br>
              <a:rPr lang="en-GB" sz="2400" b="0" i="0" dirty="0">
                <a:solidFill>
                  <a:srgbClr val="001D35"/>
                </a:solidFill>
                <a:effectLst/>
              </a:rPr>
            </a:br>
            <a:r>
              <a:rPr lang="en-GB" sz="1800" b="1" i="0" dirty="0">
                <a:solidFill>
                  <a:srgbClr val="001D35"/>
                </a:solidFill>
                <a:effectLst/>
              </a:rPr>
              <a:t>Team ABS</a:t>
            </a:r>
            <a:br>
              <a:rPr lang="en-GB" sz="1800" b="0" i="0" dirty="0">
                <a:solidFill>
                  <a:srgbClr val="001D35"/>
                </a:solidFill>
                <a:effectLst/>
              </a:rPr>
            </a:br>
            <a:r>
              <a:rPr lang="en-GB" sz="1800" b="0" i="0" dirty="0">
                <a:solidFill>
                  <a:srgbClr val="001D35"/>
                </a:solidFill>
                <a:effectLst/>
              </a:rPr>
              <a:t>Mrs. Suchitra Basu</a:t>
            </a:r>
            <a:br>
              <a:rPr lang="en-GB" sz="1800" b="0" i="0" dirty="0">
                <a:solidFill>
                  <a:srgbClr val="001D35"/>
                </a:solidFill>
                <a:effectLst/>
              </a:rPr>
            </a:br>
            <a:r>
              <a:rPr lang="en-GB" sz="1800" b="1" dirty="0">
                <a:solidFill>
                  <a:srgbClr val="C00000"/>
                </a:solidFill>
                <a:latin typeface="+mn-lt"/>
              </a:rPr>
              <a:t>Mr. </a:t>
            </a:r>
            <a:r>
              <a:rPr lang="en-GB" sz="1800" b="1" dirty="0" err="1">
                <a:solidFill>
                  <a:srgbClr val="C00000"/>
                </a:solidFill>
                <a:latin typeface="+mn-lt"/>
              </a:rPr>
              <a:t>Soumalaya</a:t>
            </a:r>
            <a:r>
              <a:rPr lang="en-GB" sz="1800" b="1" dirty="0">
                <a:solidFill>
                  <a:srgbClr val="C00000"/>
                </a:solidFill>
                <a:latin typeface="+mn-lt"/>
              </a:rPr>
              <a:t> Mondal</a:t>
            </a:r>
            <a:br>
              <a:rPr lang="en-GB" sz="1800" b="0" i="0" dirty="0">
                <a:solidFill>
                  <a:srgbClr val="001D35"/>
                </a:solidFill>
                <a:effectLst/>
              </a:rPr>
            </a:br>
            <a:r>
              <a:rPr lang="en-GB" sz="1800" b="0" i="0" dirty="0">
                <a:solidFill>
                  <a:srgbClr val="001D35"/>
                </a:solidFill>
                <a:effectLst/>
              </a:rPr>
              <a:t>Mr. Sanjay </a:t>
            </a:r>
            <a:r>
              <a:rPr lang="en-GB" sz="1800" b="0" i="0" dirty="0" err="1">
                <a:solidFill>
                  <a:srgbClr val="001D35"/>
                </a:solidFill>
                <a:effectLst/>
              </a:rPr>
              <a:t>Bandyopadhyaya</a:t>
            </a:r>
            <a:endParaRPr lang="en-IN" sz="2400" dirty="0"/>
          </a:p>
        </p:txBody>
      </p:sp>
      <p:pic>
        <p:nvPicPr>
          <p:cNvPr id="4" name="Picture 3">
            <a:extLst>
              <a:ext uri="{FF2B5EF4-FFF2-40B4-BE49-F238E27FC236}">
                <a16:creationId xmlns:a16="http://schemas.microsoft.com/office/drawing/2014/main" id="{0A7B6195-44CF-9B48-7C87-D40B1B434141}"/>
              </a:ext>
            </a:extLst>
          </p:cNvPr>
          <p:cNvPicPr>
            <a:picLocks noChangeAspect="1"/>
          </p:cNvPicPr>
          <p:nvPr/>
        </p:nvPicPr>
        <p:blipFill>
          <a:blip r:embed="rId3"/>
          <a:stretch>
            <a:fillRect/>
          </a:stretch>
        </p:blipFill>
        <p:spPr>
          <a:xfrm>
            <a:off x="4404946" y="3293305"/>
            <a:ext cx="7787053" cy="3564695"/>
          </a:xfrm>
          <a:prstGeom prst="rect">
            <a:avLst/>
          </a:prstGeom>
        </p:spPr>
      </p:pic>
      <p:pic>
        <p:nvPicPr>
          <p:cNvPr id="6" name="Picture 5">
            <a:extLst>
              <a:ext uri="{FF2B5EF4-FFF2-40B4-BE49-F238E27FC236}">
                <a16:creationId xmlns:a16="http://schemas.microsoft.com/office/drawing/2014/main" id="{074CE539-BFC0-BD58-4D64-39B18A813427}"/>
              </a:ext>
            </a:extLst>
          </p:cNvPr>
          <p:cNvPicPr>
            <a:picLocks noChangeAspect="1"/>
          </p:cNvPicPr>
          <p:nvPr/>
        </p:nvPicPr>
        <p:blipFill>
          <a:blip r:embed="rId4"/>
          <a:stretch>
            <a:fillRect/>
          </a:stretch>
        </p:blipFill>
        <p:spPr>
          <a:xfrm>
            <a:off x="-2932" y="0"/>
            <a:ext cx="5946532" cy="3305909"/>
          </a:xfrm>
          <a:prstGeom prst="rect">
            <a:avLst/>
          </a:prstGeom>
        </p:spPr>
      </p:pic>
      <p:sp>
        <p:nvSpPr>
          <p:cNvPr id="3" name="Title 1">
            <a:extLst>
              <a:ext uri="{FF2B5EF4-FFF2-40B4-BE49-F238E27FC236}">
                <a16:creationId xmlns:a16="http://schemas.microsoft.com/office/drawing/2014/main" id="{B2491E58-665C-1E94-83D0-744BFBCF711F}"/>
              </a:ext>
            </a:extLst>
          </p:cNvPr>
          <p:cNvSpPr txBox="1">
            <a:spLocks/>
          </p:cNvSpPr>
          <p:nvPr/>
        </p:nvSpPr>
        <p:spPr>
          <a:xfrm>
            <a:off x="671526" y="4188069"/>
            <a:ext cx="3058962" cy="193333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IN" sz="3600" dirty="0">
                <a:solidFill>
                  <a:srgbClr val="AD5C4D"/>
                </a:solidFill>
                <a:latin typeface="Google Sans"/>
              </a:rPr>
              <a:t>Mangrove Plantation </a:t>
            </a:r>
            <a:r>
              <a:rPr lang="en-IN" sz="3600" dirty="0" err="1">
                <a:latin typeface="Google Sans"/>
              </a:rPr>
              <a:t>Sandeshkhali</a:t>
            </a:r>
            <a:r>
              <a:rPr lang="en-IN" sz="3600" dirty="0">
                <a:latin typeface="Google Sans"/>
              </a:rPr>
              <a:t>, </a:t>
            </a:r>
            <a:r>
              <a:rPr lang="en-IN" sz="3600" dirty="0" err="1">
                <a:latin typeface="Google Sans"/>
              </a:rPr>
              <a:t>Sundarban</a:t>
            </a:r>
            <a:endParaRPr lang="en-IN" sz="3600" dirty="0"/>
          </a:p>
        </p:txBody>
      </p:sp>
      <p:pic>
        <p:nvPicPr>
          <p:cNvPr id="5" name="Picture 4" descr="D:\LIVE4HELP\jppegs\L4HLOGO-02.png">
            <a:extLst>
              <a:ext uri="{FF2B5EF4-FFF2-40B4-BE49-F238E27FC236}">
                <a16:creationId xmlns:a16="http://schemas.microsoft.com/office/drawing/2014/main" id="{50E84E14-6FC9-FF9B-3A54-74D7ADF113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0224" y="107136"/>
            <a:ext cx="1138020" cy="113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961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D3E7-988C-B2A6-5F91-D78A6A0C0914}"/>
              </a:ext>
            </a:extLst>
          </p:cNvPr>
          <p:cNvSpPr>
            <a:spLocks noGrp="1"/>
          </p:cNvSpPr>
          <p:nvPr>
            <p:ph type="ctrTitle"/>
          </p:nvPr>
        </p:nvSpPr>
        <p:spPr>
          <a:xfrm>
            <a:off x="1" y="3569677"/>
            <a:ext cx="5348654" cy="3286655"/>
          </a:xfrm>
        </p:spPr>
        <p:txBody>
          <a:bodyPr/>
          <a:lstStyle/>
          <a:p>
            <a:r>
              <a:rPr lang="en-IN" sz="2400" dirty="0">
                <a:cs typeface="Times New Roman" pitchFamily="18" charset="0"/>
              </a:rPr>
              <a:t>Let us hear from:</a:t>
            </a:r>
            <a:br>
              <a:rPr lang="en-IN" sz="2400" dirty="0">
                <a:cs typeface="Times New Roman" pitchFamily="18" charset="0"/>
              </a:rPr>
            </a:br>
            <a:r>
              <a:rPr lang="en-IN" sz="2400" dirty="0">
                <a:solidFill>
                  <a:srgbClr val="C00000"/>
                </a:solidFill>
                <a:cs typeface="Times New Roman" pitchFamily="18" charset="0"/>
              </a:rPr>
              <a:t>Mr. </a:t>
            </a:r>
            <a:r>
              <a:rPr lang="en-IN" sz="2400" dirty="0" err="1">
                <a:solidFill>
                  <a:srgbClr val="C00000"/>
                </a:solidFill>
                <a:cs typeface="Times New Roman" pitchFamily="18" charset="0"/>
              </a:rPr>
              <a:t>Animesh</a:t>
            </a:r>
            <a:r>
              <a:rPr lang="en-IN" sz="2400" dirty="0">
                <a:solidFill>
                  <a:srgbClr val="C00000"/>
                </a:solidFill>
                <a:cs typeface="Times New Roman" pitchFamily="18" charset="0"/>
              </a:rPr>
              <a:t> Mandal</a:t>
            </a:r>
            <a:r>
              <a:rPr lang="en-IN" sz="2400" dirty="0">
                <a:cs typeface="Times New Roman" pitchFamily="18" charset="0"/>
              </a:rPr>
              <a:t>, Founder</a:t>
            </a:r>
            <a:br>
              <a:rPr lang="en-IN" sz="2400" dirty="0">
                <a:cs typeface="Times New Roman" pitchFamily="18" charset="0"/>
              </a:rPr>
            </a:br>
            <a:r>
              <a:rPr lang="en-IN" sz="2400" dirty="0">
                <a:cs typeface="Times New Roman" pitchFamily="18" charset="0"/>
              </a:rPr>
              <a:t> </a:t>
            </a:r>
            <a:r>
              <a:rPr lang="en-IN" sz="2400" dirty="0" err="1">
                <a:cs typeface="Times New Roman" pitchFamily="18" charset="0"/>
              </a:rPr>
              <a:t>Roymoni</a:t>
            </a:r>
            <a:r>
              <a:rPr lang="en-IN" sz="2400" dirty="0">
                <a:cs typeface="Times New Roman" pitchFamily="18" charset="0"/>
              </a:rPr>
              <a:t> Smriti Foundation</a:t>
            </a:r>
            <a:br>
              <a:rPr lang="en-IN" sz="2400" dirty="0">
                <a:cs typeface="Times New Roman" pitchFamily="18" charset="0"/>
              </a:rPr>
            </a:br>
            <a:br>
              <a:rPr lang="en-IN" sz="2400" b="1" dirty="0">
                <a:cs typeface="Times New Roman" pitchFamily="18" charset="0"/>
              </a:rPr>
            </a:br>
            <a:r>
              <a:rPr lang="en-IN" sz="1800" b="1" dirty="0">
                <a:cs typeface="Times New Roman" pitchFamily="18" charset="0"/>
              </a:rPr>
              <a:t>Team RMS Foundation</a:t>
            </a:r>
            <a:r>
              <a:rPr lang="en-IN" sz="1800" dirty="0">
                <a:cs typeface="Times New Roman" pitchFamily="18" charset="0"/>
              </a:rPr>
              <a:t>:</a:t>
            </a:r>
            <a:br>
              <a:rPr lang="en-IN" sz="1800" dirty="0">
                <a:cs typeface="Times New Roman" pitchFamily="18" charset="0"/>
              </a:rPr>
            </a:br>
            <a:r>
              <a:rPr lang="en-IN" sz="1600" dirty="0">
                <a:cs typeface="Times New Roman" pitchFamily="18" charset="0"/>
              </a:rPr>
              <a:t>Mr. </a:t>
            </a:r>
            <a:r>
              <a:rPr lang="en-IN" sz="1600" dirty="0" err="1">
                <a:cs typeface="Times New Roman" pitchFamily="18" charset="0"/>
              </a:rPr>
              <a:t>Ashim</a:t>
            </a:r>
            <a:r>
              <a:rPr lang="en-IN" sz="1600" dirty="0">
                <a:cs typeface="Times New Roman" pitchFamily="18" charset="0"/>
              </a:rPr>
              <a:t> Kumar Das, </a:t>
            </a:r>
            <a:r>
              <a:rPr lang="en-IN" sz="1600" b="1" dirty="0">
                <a:solidFill>
                  <a:srgbClr val="C00000"/>
                </a:solidFill>
                <a:latin typeface="+mn-lt"/>
              </a:rPr>
              <a:t>Mr. </a:t>
            </a:r>
            <a:r>
              <a:rPr lang="en-IN" sz="1600" b="1" dirty="0" err="1">
                <a:solidFill>
                  <a:srgbClr val="C00000"/>
                </a:solidFill>
                <a:latin typeface="+mn-lt"/>
              </a:rPr>
              <a:t>Debkumar</a:t>
            </a:r>
            <a:r>
              <a:rPr lang="en-IN" sz="1600" b="1" dirty="0">
                <a:solidFill>
                  <a:srgbClr val="C00000"/>
                </a:solidFill>
                <a:latin typeface="+mn-lt"/>
              </a:rPr>
              <a:t> Sarkar</a:t>
            </a:r>
            <a:r>
              <a:rPr lang="en-IN" sz="1600" dirty="0">
                <a:cs typeface="Times New Roman" pitchFamily="18" charset="0"/>
              </a:rPr>
              <a:t>, Mr Sayan Bar, </a:t>
            </a:r>
            <a:r>
              <a:rPr lang="en-IN" sz="1600" b="1" dirty="0">
                <a:solidFill>
                  <a:srgbClr val="C00000"/>
                </a:solidFill>
                <a:latin typeface="+mn-lt"/>
              </a:rPr>
              <a:t>Mr. Himanshu Mandal</a:t>
            </a:r>
            <a:r>
              <a:rPr lang="en-IN" sz="1600" dirty="0">
                <a:cs typeface="Times New Roman" pitchFamily="18" charset="0"/>
              </a:rPr>
              <a:t>, Mr. Mihir Mistry, </a:t>
            </a:r>
            <a:r>
              <a:rPr lang="en-IN" sz="1600" b="1" dirty="0">
                <a:solidFill>
                  <a:srgbClr val="C00000"/>
                </a:solidFill>
                <a:latin typeface="+mn-lt"/>
              </a:rPr>
              <a:t>Mr Dipankar Mandal,</a:t>
            </a:r>
            <a:r>
              <a:rPr lang="en-IN" sz="1600" dirty="0">
                <a:cs typeface="Times New Roman" pitchFamily="18" charset="0"/>
              </a:rPr>
              <a:t> Mr. Koushik Mandal, </a:t>
            </a:r>
            <a:r>
              <a:rPr lang="en-IN" sz="1600" b="1" dirty="0">
                <a:solidFill>
                  <a:srgbClr val="C00000"/>
                </a:solidFill>
                <a:latin typeface="+mn-lt"/>
              </a:rPr>
              <a:t>Mr </a:t>
            </a:r>
            <a:r>
              <a:rPr lang="en-IN" sz="1600" b="1" dirty="0" err="1">
                <a:solidFill>
                  <a:srgbClr val="C00000"/>
                </a:solidFill>
                <a:latin typeface="+mn-lt"/>
              </a:rPr>
              <a:t>Sakil</a:t>
            </a:r>
            <a:r>
              <a:rPr lang="en-IN" sz="1600" b="1" dirty="0">
                <a:solidFill>
                  <a:srgbClr val="C00000"/>
                </a:solidFill>
                <a:latin typeface="+mn-lt"/>
              </a:rPr>
              <a:t> </a:t>
            </a:r>
            <a:r>
              <a:rPr lang="en-IN" sz="1600" b="1" dirty="0" err="1">
                <a:solidFill>
                  <a:srgbClr val="C00000"/>
                </a:solidFill>
                <a:latin typeface="+mn-lt"/>
              </a:rPr>
              <a:t>Karikar</a:t>
            </a:r>
            <a:r>
              <a:rPr lang="en-IN" sz="1600" dirty="0">
                <a:cs typeface="Times New Roman" pitchFamily="18" charset="0"/>
              </a:rPr>
              <a:t>, Mr. </a:t>
            </a:r>
            <a:r>
              <a:rPr lang="en-IN" sz="1600" dirty="0" err="1">
                <a:cs typeface="Times New Roman" pitchFamily="18" charset="0"/>
              </a:rPr>
              <a:t>Raniit</a:t>
            </a:r>
            <a:r>
              <a:rPr lang="en-IN" sz="1600" dirty="0">
                <a:cs typeface="Times New Roman" pitchFamily="18" charset="0"/>
              </a:rPr>
              <a:t> Sardar, </a:t>
            </a:r>
            <a:r>
              <a:rPr lang="en-IN" sz="1600" b="1" dirty="0">
                <a:solidFill>
                  <a:srgbClr val="C00000"/>
                </a:solidFill>
                <a:latin typeface="+mn-lt"/>
              </a:rPr>
              <a:t>Mr. Madhab Sardar</a:t>
            </a:r>
          </a:p>
        </p:txBody>
      </p:sp>
      <p:pic>
        <p:nvPicPr>
          <p:cNvPr id="4" name="Picture 3">
            <a:extLst>
              <a:ext uri="{FF2B5EF4-FFF2-40B4-BE49-F238E27FC236}">
                <a16:creationId xmlns:a16="http://schemas.microsoft.com/office/drawing/2014/main" id="{6D8F39B0-A013-F641-228B-8B08A65189D6}"/>
              </a:ext>
            </a:extLst>
          </p:cNvPr>
          <p:cNvPicPr>
            <a:picLocks noChangeAspect="1"/>
          </p:cNvPicPr>
          <p:nvPr/>
        </p:nvPicPr>
        <p:blipFill>
          <a:blip r:embed="rId3"/>
          <a:stretch>
            <a:fillRect/>
          </a:stretch>
        </p:blipFill>
        <p:spPr>
          <a:xfrm>
            <a:off x="0" y="1668"/>
            <a:ext cx="5348654" cy="3568009"/>
          </a:xfrm>
          <a:prstGeom prst="rect">
            <a:avLst/>
          </a:prstGeom>
        </p:spPr>
      </p:pic>
      <p:pic>
        <p:nvPicPr>
          <p:cNvPr id="6" name="Picture 5">
            <a:extLst>
              <a:ext uri="{FF2B5EF4-FFF2-40B4-BE49-F238E27FC236}">
                <a16:creationId xmlns:a16="http://schemas.microsoft.com/office/drawing/2014/main" id="{02D16C5B-AF9C-6825-D6DC-DF776ABD1F22}"/>
              </a:ext>
            </a:extLst>
          </p:cNvPr>
          <p:cNvPicPr>
            <a:picLocks noChangeAspect="1"/>
          </p:cNvPicPr>
          <p:nvPr/>
        </p:nvPicPr>
        <p:blipFill>
          <a:blip r:embed="rId4"/>
          <a:stretch>
            <a:fillRect/>
          </a:stretch>
        </p:blipFill>
        <p:spPr>
          <a:xfrm>
            <a:off x="5348654" y="1943100"/>
            <a:ext cx="6843346" cy="4913232"/>
          </a:xfrm>
          <a:prstGeom prst="rect">
            <a:avLst/>
          </a:prstGeom>
        </p:spPr>
      </p:pic>
      <p:sp>
        <p:nvSpPr>
          <p:cNvPr id="5" name="Title 1">
            <a:extLst>
              <a:ext uri="{FF2B5EF4-FFF2-40B4-BE49-F238E27FC236}">
                <a16:creationId xmlns:a16="http://schemas.microsoft.com/office/drawing/2014/main" id="{DDC381DD-15CF-6CB2-7CFF-D43F733FE24A}"/>
              </a:ext>
            </a:extLst>
          </p:cNvPr>
          <p:cNvSpPr txBox="1">
            <a:spLocks/>
          </p:cNvSpPr>
          <p:nvPr/>
        </p:nvSpPr>
        <p:spPr>
          <a:xfrm>
            <a:off x="7240846" y="213946"/>
            <a:ext cx="3058962" cy="164123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IN" sz="3200" dirty="0">
                <a:solidFill>
                  <a:srgbClr val="AD5C4D"/>
                </a:solidFill>
                <a:latin typeface="Google Sans"/>
              </a:rPr>
              <a:t>Mangroves Plantation </a:t>
            </a:r>
            <a:r>
              <a:rPr lang="en-IN" sz="3200" dirty="0" err="1">
                <a:latin typeface="Google Sans"/>
              </a:rPr>
              <a:t>Sandeshkhali</a:t>
            </a:r>
            <a:endParaRPr lang="en-IN" sz="3200" dirty="0"/>
          </a:p>
        </p:txBody>
      </p:sp>
      <p:pic>
        <p:nvPicPr>
          <p:cNvPr id="3" name="Picture 2" descr="D:\LIVE4HELP\jppegs\L4HLOGO-02.png">
            <a:extLst>
              <a:ext uri="{FF2B5EF4-FFF2-40B4-BE49-F238E27FC236}">
                <a16:creationId xmlns:a16="http://schemas.microsoft.com/office/drawing/2014/main" id="{AF32E54B-E67E-7AEC-CC5D-E4DD9BB2E9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53980" y="35169"/>
            <a:ext cx="1138020" cy="113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100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2EA4-537E-2544-3F56-63C60EC5D46C}"/>
              </a:ext>
            </a:extLst>
          </p:cNvPr>
          <p:cNvSpPr>
            <a:spLocks noGrp="1"/>
          </p:cNvSpPr>
          <p:nvPr>
            <p:ph type="ctrTitle"/>
          </p:nvPr>
        </p:nvSpPr>
        <p:spPr>
          <a:xfrm>
            <a:off x="78398" y="3503565"/>
            <a:ext cx="3948479" cy="2888440"/>
          </a:xfrm>
        </p:spPr>
        <p:txBody>
          <a:bodyPr/>
          <a:lstStyle/>
          <a:p>
            <a:br>
              <a:rPr lang="en-GB" sz="2000" dirty="0">
                <a:latin typeface="+mn-lt"/>
              </a:rPr>
            </a:br>
            <a:r>
              <a:rPr lang="en-GB" sz="2000" b="1" dirty="0">
                <a:solidFill>
                  <a:srgbClr val="C00000"/>
                </a:solidFill>
                <a:latin typeface="+mn-lt"/>
              </a:rPr>
              <a:t>Distribution of Tarpaulin, Mosquito Nets and Rations</a:t>
            </a:r>
            <a:br>
              <a:rPr lang="en-GB" sz="2000" b="1" dirty="0">
                <a:latin typeface="+mn-lt"/>
              </a:rPr>
            </a:br>
            <a:br>
              <a:rPr lang="en-GB" sz="2000" b="1" dirty="0">
                <a:latin typeface="+mn-lt"/>
              </a:rPr>
            </a:br>
            <a:r>
              <a:rPr lang="en-GB" sz="2000" b="1" dirty="0">
                <a:solidFill>
                  <a:srgbClr val="C00000"/>
                </a:solidFill>
                <a:latin typeface="+mn-lt"/>
              </a:rPr>
              <a:t>Locations:</a:t>
            </a:r>
            <a:br>
              <a:rPr lang="en-GB" sz="2000" b="1" dirty="0">
                <a:latin typeface="+mn-lt"/>
              </a:rPr>
            </a:br>
            <a:r>
              <a:rPr lang="en-GB" sz="2000" b="1" dirty="0">
                <a:latin typeface="+mn-lt"/>
              </a:rPr>
              <a:t>1. </a:t>
            </a:r>
            <a:r>
              <a:rPr lang="en-GB" sz="2000" b="1" dirty="0" err="1">
                <a:latin typeface="+mn-lt"/>
              </a:rPr>
              <a:t>Sandeshkhal</a:t>
            </a:r>
            <a:r>
              <a:rPr lang="en-GB" sz="2000" b="1" dirty="0">
                <a:latin typeface="+mn-lt"/>
              </a:rPr>
              <a:t> &amp; </a:t>
            </a:r>
            <a:r>
              <a:rPr lang="en-GB" sz="2000" b="1" dirty="0" err="1">
                <a:latin typeface="+mn-lt"/>
              </a:rPr>
              <a:t>Hingalgang</a:t>
            </a:r>
            <a:r>
              <a:rPr lang="en-GB" sz="2000" b="1" dirty="0">
                <a:latin typeface="+mn-lt"/>
              </a:rPr>
              <a:t>,</a:t>
            </a:r>
            <a:br>
              <a:rPr lang="en-GB" sz="2000" b="1" dirty="0">
                <a:latin typeface="+mn-lt"/>
              </a:rPr>
            </a:br>
            <a:r>
              <a:rPr lang="en-GB" sz="2000" b="1" dirty="0">
                <a:latin typeface="+mn-lt"/>
              </a:rPr>
              <a:t> North 24 Parganas</a:t>
            </a:r>
            <a:br>
              <a:rPr lang="en-GB" sz="2000" b="1" dirty="0">
                <a:latin typeface="+mn-lt"/>
              </a:rPr>
            </a:br>
            <a:br>
              <a:rPr lang="en-GB" sz="2000" b="1" dirty="0">
                <a:latin typeface="+mn-lt"/>
              </a:rPr>
            </a:br>
            <a:r>
              <a:rPr lang="en-GB" sz="2000" b="1" dirty="0">
                <a:latin typeface="+mn-lt"/>
              </a:rPr>
              <a:t>2. </a:t>
            </a:r>
            <a:r>
              <a:rPr lang="en-GB" sz="2000" b="1" dirty="0" err="1">
                <a:latin typeface="+mn-lt"/>
              </a:rPr>
              <a:t>Khanakul</a:t>
            </a:r>
            <a:r>
              <a:rPr lang="en-GB" sz="2000" b="1" dirty="0">
                <a:latin typeface="+mn-lt"/>
              </a:rPr>
              <a:t>, </a:t>
            </a:r>
            <a:r>
              <a:rPr lang="en-GB" sz="2000" b="1" dirty="0" err="1">
                <a:latin typeface="+mn-lt"/>
              </a:rPr>
              <a:t>Hoogly</a:t>
            </a:r>
            <a:r>
              <a:rPr lang="en-GB" sz="2000" b="1" dirty="0">
                <a:latin typeface="+mn-lt"/>
              </a:rPr>
              <a:t> </a:t>
            </a:r>
            <a:br>
              <a:rPr lang="en-GB" sz="2000" b="1" dirty="0">
                <a:latin typeface="+mn-lt"/>
              </a:rPr>
            </a:br>
            <a:br>
              <a:rPr lang="en-GB" sz="2000" b="1" dirty="0">
                <a:latin typeface="+mn-lt"/>
              </a:rPr>
            </a:br>
            <a:r>
              <a:rPr lang="en-GB" sz="2000" b="1" dirty="0">
                <a:solidFill>
                  <a:srgbClr val="C00000"/>
                </a:solidFill>
                <a:latin typeface="+mn-lt"/>
              </a:rPr>
              <a:t>Beneficiary families: 400</a:t>
            </a:r>
            <a:br>
              <a:rPr lang="en-IN" sz="2800" dirty="0">
                <a:solidFill>
                  <a:srgbClr val="00B0F0"/>
                </a:solidFill>
                <a:latin typeface="+mn-lt"/>
              </a:rPr>
            </a:br>
            <a:endParaRPr lang="en-IN" sz="2800" dirty="0"/>
          </a:p>
        </p:txBody>
      </p:sp>
      <p:pic>
        <p:nvPicPr>
          <p:cNvPr id="4" name="Picture 3">
            <a:extLst>
              <a:ext uri="{FF2B5EF4-FFF2-40B4-BE49-F238E27FC236}">
                <a16:creationId xmlns:a16="http://schemas.microsoft.com/office/drawing/2014/main" id="{17DD1B04-FB42-C577-69AA-1D6C3F9284FB}"/>
              </a:ext>
            </a:extLst>
          </p:cNvPr>
          <p:cNvPicPr>
            <a:picLocks noChangeAspect="1"/>
          </p:cNvPicPr>
          <p:nvPr/>
        </p:nvPicPr>
        <p:blipFill>
          <a:blip r:embed="rId3"/>
          <a:stretch>
            <a:fillRect/>
          </a:stretch>
        </p:blipFill>
        <p:spPr>
          <a:xfrm>
            <a:off x="0" y="0"/>
            <a:ext cx="6364789" cy="3244693"/>
          </a:xfrm>
          <a:prstGeom prst="rect">
            <a:avLst/>
          </a:prstGeom>
        </p:spPr>
      </p:pic>
      <p:pic>
        <p:nvPicPr>
          <p:cNvPr id="6" name="Picture 5">
            <a:extLst>
              <a:ext uri="{FF2B5EF4-FFF2-40B4-BE49-F238E27FC236}">
                <a16:creationId xmlns:a16="http://schemas.microsoft.com/office/drawing/2014/main" id="{D4183E20-33A1-2726-9001-A964054EFCC0}"/>
              </a:ext>
            </a:extLst>
          </p:cNvPr>
          <p:cNvPicPr>
            <a:picLocks noChangeAspect="1"/>
          </p:cNvPicPr>
          <p:nvPr/>
        </p:nvPicPr>
        <p:blipFill>
          <a:blip r:embed="rId4"/>
          <a:stretch>
            <a:fillRect/>
          </a:stretch>
        </p:blipFill>
        <p:spPr>
          <a:xfrm>
            <a:off x="4176346" y="3244693"/>
            <a:ext cx="8015654" cy="3613307"/>
          </a:xfrm>
          <a:prstGeom prst="rect">
            <a:avLst/>
          </a:prstGeom>
        </p:spPr>
      </p:pic>
      <p:sp>
        <p:nvSpPr>
          <p:cNvPr id="8" name="Title 1">
            <a:extLst>
              <a:ext uri="{FF2B5EF4-FFF2-40B4-BE49-F238E27FC236}">
                <a16:creationId xmlns:a16="http://schemas.microsoft.com/office/drawing/2014/main" id="{0D14CF90-6719-9CA7-9CCE-09AC1F631D66}"/>
              </a:ext>
            </a:extLst>
          </p:cNvPr>
          <p:cNvSpPr txBox="1">
            <a:spLocks/>
          </p:cNvSpPr>
          <p:nvPr/>
        </p:nvSpPr>
        <p:spPr>
          <a:xfrm>
            <a:off x="6740359" y="1095386"/>
            <a:ext cx="5199176" cy="162657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IN" sz="2800" b="1" dirty="0">
                <a:solidFill>
                  <a:srgbClr val="C00000"/>
                </a:solidFill>
                <a:latin typeface="+mn-lt"/>
              </a:rPr>
              <a:t>Disaster Relief Initiatives</a:t>
            </a:r>
          </a:p>
          <a:p>
            <a:br>
              <a:rPr lang="en-IN" sz="1000" b="1" dirty="0"/>
            </a:br>
            <a:r>
              <a:rPr lang="en-GB" sz="2400" b="1" dirty="0">
                <a:latin typeface="+mn-lt"/>
              </a:rPr>
              <a:t>Sponsor: </a:t>
            </a:r>
            <a:r>
              <a:rPr lang="en-GB" sz="2400" b="1" dirty="0">
                <a:solidFill>
                  <a:srgbClr val="00B0F0"/>
                </a:solidFill>
                <a:latin typeface="+mn-lt"/>
              </a:rPr>
              <a:t> </a:t>
            </a:r>
            <a:r>
              <a:rPr lang="en-GB" sz="2400" b="1" dirty="0">
                <a:latin typeface="+mn-lt"/>
              </a:rPr>
              <a:t>Erbe Medical India Pvt Ltd</a:t>
            </a:r>
            <a:br>
              <a:rPr lang="en-IN" sz="2800" dirty="0">
                <a:solidFill>
                  <a:srgbClr val="00B0F0"/>
                </a:solidFill>
                <a:latin typeface="+mn-lt"/>
              </a:rPr>
            </a:br>
            <a:endParaRPr lang="en-IN" sz="2800" dirty="0"/>
          </a:p>
        </p:txBody>
      </p:sp>
      <p:pic>
        <p:nvPicPr>
          <p:cNvPr id="3" name="Picture 2" descr="D:\LIVE4HELP\jppegs\L4HLOGO-02.png">
            <a:extLst>
              <a:ext uri="{FF2B5EF4-FFF2-40B4-BE49-F238E27FC236}">
                <a16:creationId xmlns:a16="http://schemas.microsoft.com/office/drawing/2014/main" id="{1FA69B9C-5759-7F85-1EF1-24B5D0F8DF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21240" y="-42333"/>
            <a:ext cx="1138020" cy="113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568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8EE56A-A70F-D2FD-4F3B-3C26F21630B6}"/>
              </a:ext>
            </a:extLst>
          </p:cNvPr>
          <p:cNvPicPr>
            <a:picLocks noChangeAspect="1"/>
          </p:cNvPicPr>
          <p:nvPr/>
        </p:nvPicPr>
        <p:blipFill>
          <a:blip r:embed="rId3"/>
          <a:stretch>
            <a:fillRect/>
          </a:stretch>
        </p:blipFill>
        <p:spPr>
          <a:xfrm>
            <a:off x="0" y="0"/>
            <a:ext cx="6107723" cy="4580792"/>
          </a:xfrm>
          <a:prstGeom prst="rect">
            <a:avLst/>
          </a:prstGeom>
        </p:spPr>
      </p:pic>
      <p:pic>
        <p:nvPicPr>
          <p:cNvPr id="6" name="Picture 5">
            <a:extLst>
              <a:ext uri="{FF2B5EF4-FFF2-40B4-BE49-F238E27FC236}">
                <a16:creationId xmlns:a16="http://schemas.microsoft.com/office/drawing/2014/main" id="{FDE12154-4D17-1CDB-85EE-F07E59F5D897}"/>
              </a:ext>
            </a:extLst>
          </p:cNvPr>
          <p:cNvPicPr>
            <a:picLocks noChangeAspect="1"/>
          </p:cNvPicPr>
          <p:nvPr/>
        </p:nvPicPr>
        <p:blipFill>
          <a:blip r:embed="rId4"/>
          <a:stretch>
            <a:fillRect/>
          </a:stretch>
        </p:blipFill>
        <p:spPr>
          <a:xfrm>
            <a:off x="6107723" y="2890470"/>
            <a:ext cx="6084277" cy="3967529"/>
          </a:xfrm>
          <a:prstGeom prst="rect">
            <a:avLst/>
          </a:prstGeom>
        </p:spPr>
      </p:pic>
      <p:sp>
        <p:nvSpPr>
          <p:cNvPr id="3" name="Title 1">
            <a:extLst>
              <a:ext uri="{FF2B5EF4-FFF2-40B4-BE49-F238E27FC236}">
                <a16:creationId xmlns:a16="http://schemas.microsoft.com/office/drawing/2014/main" id="{521FB057-73F2-134B-5D3B-8663A2C0D618}"/>
              </a:ext>
            </a:extLst>
          </p:cNvPr>
          <p:cNvSpPr txBox="1">
            <a:spLocks/>
          </p:cNvSpPr>
          <p:nvPr/>
        </p:nvSpPr>
        <p:spPr>
          <a:xfrm>
            <a:off x="732693" y="4884126"/>
            <a:ext cx="4343400" cy="167053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IN" sz="3200" dirty="0">
                <a:solidFill>
                  <a:srgbClr val="C00000"/>
                </a:solidFill>
              </a:rPr>
              <a:t>Bankura,</a:t>
            </a:r>
            <a:br>
              <a:rPr lang="en-IN" sz="3200" dirty="0">
                <a:solidFill>
                  <a:srgbClr val="C00000"/>
                </a:solidFill>
              </a:rPr>
            </a:br>
            <a:r>
              <a:rPr lang="en-IN" sz="3200" dirty="0" err="1">
                <a:solidFill>
                  <a:srgbClr val="C00000"/>
                </a:solidFill>
              </a:rPr>
              <a:t>Sandeshkhali</a:t>
            </a:r>
            <a:endParaRPr lang="en-IN" sz="3200" dirty="0">
              <a:solidFill>
                <a:srgbClr val="C00000"/>
              </a:solidFill>
            </a:endParaRPr>
          </a:p>
        </p:txBody>
      </p:sp>
      <p:pic>
        <p:nvPicPr>
          <p:cNvPr id="2" name="Picture 1" descr="D:\LIVE4HELP\jppegs\L4HLOGO-02.png">
            <a:extLst>
              <a:ext uri="{FF2B5EF4-FFF2-40B4-BE49-F238E27FC236}">
                <a16:creationId xmlns:a16="http://schemas.microsoft.com/office/drawing/2014/main" id="{B5A9C2EC-10B0-AE89-E3EF-EA438D1FBD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75056" y="107137"/>
            <a:ext cx="1138020" cy="113771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ADE405A-FF17-7E1D-8826-0229D1976006}"/>
              </a:ext>
            </a:extLst>
          </p:cNvPr>
          <p:cNvSpPr txBox="1">
            <a:spLocks/>
          </p:cNvSpPr>
          <p:nvPr/>
        </p:nvSpPr>
        <p:spPr>
          <a:xfrm>
            <a:off x="6740359" y="1095386"/>
            <a:ext cx="5199176" cy="162657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IN" sz="2800" b="1" dirty="0">
                <a:solidFill>
                  <a:srgbClr val="C00000"/>
                </a:solidFill>
                <a:latin typeface="+mn-lt"/>
              </a:rPr>
              <a:t>Disaster Relief Initiatives</a:t>
            </a:r>
          </a:p>
          <a:p>
            <a:br>
              <a:rPr lang="en-IN" sz="1000" b="1" dirty="0"/>
            </a:br>
            <a:r>
              <a:rPr lang="en-GB" sz="2400" b="1" dirty="0">
                <a:latin typeface="+mn-lt"/>
              </a:rPr>
              <a:t>Sponsor: </a:t>
            </a:r>
            <a:r>
              <a:rPr lang="en-GB" sz="2400" b="1" dirty="0">
                <a:solidFill>
                  <a:srgbClr val="00B0F0"/>
                </a:solidFill>
                <a:latin typeface="+mn-lt"/>
              </a:rPr>
              <a:t> </a:t>
            </a:r>
            <a:r>
              <a:rPr lang="en-GB" sz="2400" b="1" dirty="0">
                <a:latin typeface="+mn-lt"/>
              </a:rPr>
              <a:t>Erbe Medical India Pvt Ltd</a:t>
            </a:r>
            <a:br>
              <a:rPr lang="en-IN" sz="2800" dirty="0">
                <a:solidFill>
                  <a:srgbClr val="00B0F0"/>
                </a:solidFill>
                <a:latin typeface="+mn-lt"/>
              </a:rPr>
            </a:br>
            <a:endParaRPr lang="en-IN" sz="2800" dirty="0"/>
          </a:p>
        </p:txBody>
      </p:sp>
    </p:spTree>
    <p:extLst>
      <p:ext uri="{BB962C8B-B14F-4D97-AF65-F5344CB8AC3E}">
        <p14:creationId xmlns:p14="http://schemas.microsoft.com/office/powerpoint/2010/main" val="1575802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8866C-BD42-50CD-8911-1F479D260C9A}"/>
              </a:ext>
            </a:extLst>
          </p:cNvPr>
          <p:cNvSpPr>
            <a:spLocks noGrp="1"/>
          </p:cNvSpPr>
          <p:nvPr>
            <p:ph type="ctrTitle"/>
          </p:nvPr>
        </p:nvSpPr>
        <p:spPr>
          <a:xfrm>
            <a:off x="6096000" y="1303981"/>
            <a:ext cx="5649000" cy="1881554"/>
          </a:xfrm>
        </p:spPr>
        <p:txBody>
          <a:bodyPr/>
          <a:lstStyle/>
          <a:p>
            <a:r>
              <a:rPr lang="en-IN" sz="2400" b="1" dirty="0">
                <a:solidFill>
                  <a:srgbClr val="C00000"/>
                </a:solidFill>
                <a:latin typeface="+mn-lt"/>
              </a:rPr>
              <a:t>Medical Camp at </a:t>
            </a:r>
            <a:r>
              <a:rPr lang="en-IN" sz="2400" b="1" dirty="0" err="1">
                <a:solidFill>
                  <a:srgbClr val="C00000"/>
                </a:solidFill>
                <a:latin typeface="+mn-lt"/>
              </a:rPr>
              <a:t>Sandeshkhali</a:t>
            </a:r>
            <a:br>
              <a:rPr lang="en-IN" sz="2400" dirty="0">
                <a:solidFill>
                  <a:schemeClr val="tx1"/>
                </a:solidFill>
              </a:rPr>
            </a:br>
            <a:r>
              <a:rPr lang="en-GB" sz="2400" b="0" dirty="0">
                <a:solidFill>
                  <a:schemeClr val="tx1"/>
                </a:solidFill>
                <a:latin typeface="+mn-lt"/>
              </a:rPr>
              <a:t>Sponsor:</a:t>
            </a:r>
            <a:r>
              <a:rPr lang="en-GB" sz="2800" b="1" baseline="0" dirty="0">
                <a:solidFill>
                  <a:srgbClr val="00B0F0"/>
                </a:solidFill>
                <a:latin typeface="+mn-lt"/>
              </a:rPr>
              <a:t> </a:t>
            </a:r>
            <a:r>
              <a:rPr lang="en-GB" sz="2400" dirty="0">
                <a:latin typeface="+mn-lt"/>
              </a:rPr>
              <a:t>Erbe Medical India Pvt Ltd</a:t>
            </a:r>
            <a:br>
              <a:rPr lang="en-IN" sz="2000" dirty="0">
                <a:solidFill>
                  <a:srgbClr val="00B0F0"/>
                </a:solidFill>
                <a:latin typeface="+mn-lt"/>
              </a:rPr>
            </a:br>
            <a:endParaRPr lang="en-IN" sz="2400" dirty="0"/>
          </a:p>
        </p:txBody>
      </p:sp>
      <p:pic>
        <p:nvPicPr>
          <p:cNvPr id="4" name="Picture 3">
            <a:extLst>
              <a:ext uri="{FF2B5EF4-FFF2-40B4-BE49-F238E27FC236}">
                <a16:creationId xmlns:a16="http://schemas.microsoft.com/office/drawing/2014/main" id="{42645B20-4585-DF96-A53C-B4DE89E695EA}"/>
              </a:ext>
            </a:extLst>
          </p:cNvPr>
          <p:cNvPicPr>
            <a:picLocks noChangeAspect="1"/>
          </p:cNvPicPr>
          <p:nvPr/>
        </p:nvPicPr>
        <p:blipFill>
          <a:blip r:embed="rId3"/>
          <a:stretch>
            <a:fillRect/>
          </a:stretch>
        </p:blipFill>
        <p:spPr>
          <a:xfrm>
            <a:off x="0" y="-1"/>
            <a:ext cx="5216770" cy="3912577"/>
          </a:xfrm>
          <a:prstGeom prst="rect">
            <a:avLst/>
          </a:prstGeom>
        </p:spPr>
      </p:pic>
      <p:pic>
        <p:nvPicPr>
          <p:cNvPr id="6" name="Picture 5">
            <a:extLst>
              <a:ext uri="{FF2B5EF4-FFF2-40B4-BE49-F238E27FC236}">
                <a16:creationId xmlns:a16="http://schemas.microsoft.com/office/drawing/2014/main" id="{FFEC1194-85E0-A96D-52D2-2D82744630A5}"/>
              </a:ext>
            </a:extLst>
          </p:cNvPr>
          <p:cNvPicPr>
            <a:picLocks noChangeAspect="1"/>
          </p:cNvPicPr>
          <p:nvPr/>
        </p:nvPicPr>
        <p:blipFill>
          <a:blip r:embed="rId4"/>
          <a:stretch>
            <a:fillRect/>
          </a:stretch>
        </p:blipFill>
        <p:spPr>
          <a:xfrm>
            <a:off x="5216769" y="2808252"/>
            <a:ext cx="7054362" cy="4299438"/>
          </a:xfrm>
          <a:prstGeom prst="rect">
            <a:avLst/>
          </a:prstGeom>
        </p:spPr>
      </p:pic>
      <p:sp>
        <p:nvSpPr>
          <p:cNvPr id="7" name="Title 1">
            <a:extLst>
              <a:ext uri="{FF2B5EF4-FFF2-40B4-BE49-F238E27FC236}">
                <a16:creationId xmlns:a16="http://schemas.microsoft.com/office/drawing/2014/main" id="{A35FA46D-4CBC-E507-E4B4-B53CC782F039}"/>
              </a:ext>
            </a:extLst>
          </p:cNvPr>
          <p:cNvSpPr txBox="1">
            <a:spLocks/>
          </p:cNvSpPr>
          <p:nvPr/>
        </p:nvSpPr>
        <p:spPr>
          <a:xfrm>
            <a:off x="78318" y="4176135"/>
            <a:ext cx="5060133" cy="270295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IN" sz="2000" b="1" dirty="0">
                <a:latin typeface="+mn-lt"/>
              </a:rPr>
              <a:t>Let us hear from</a:t>
            </a:r>
          </a:p>
          <a:p>
            <a:r>
              <a:rPr lang="en-IN" sz="2000" b="1" dirty="0">
                <a:solidFill>
                  <a:srgbClr val="C00000"/>
                </a:solidFill>
                <a:latin typeface="+mn-lt"/>
              </a:rPr>
              <a:t>Mr. Rakesh Kundu</a:t>
            </a:r>
            <a:r>
              <a:rPr lang="en-IN" sz="2000" b="1" dirty="0">
                <a:solidFill>
                  <a:srgbClr val="AD5C4D"/>
                </a:solidFill>
                <a:latin typeface="+mn-lt"/>
              </a:rPr>
              <a:t>, </a:t>
            </a:r>
            <a:r>
              <a:rPr lang="en-IN" sz="2000" b="1" dirty="0">
                <a:latin typeface="+mn-lt"/>
              </a:rPr>
              <a:t>Managing Director</a:t>
            </a:r>
          </a:p>
          <a:p>
            <a:r>
              <a:rPr lang="en-IN" sz="2000" b="1" dirty="0">
                <a:latin typeface="+mn-lt"/>
              </a:rPr>
              <a:t> </a:t>
            </a:r>
            <a:r>
              <a:rPr lang="en-GB" sz="2000" b="1" dirty="0">
                <a:latin typeface="+mn-lt"/>
              </a:rPr>
              <a:t>Erbe Medical India Pvt Ltd </a:t>
            </a:r>
            <a:br>
              <a:rPr lang="en-IN" sz="2000" dirty="0">
                <a:solidFill>
                  <a:srgbClr val="00B0F0"/>
                </a:solidFill>
                <a:latin typeface="+mn-lt"/>
              </a:rPr>
            </a:br>
            <a:br>
              <a:rPr lang="en-IN" sz="700" dirty="0">
                <a:solidFill>
                  <a:srgbClr val="00B0F0"/>
                </a:solidFill>
                <a:latin typeface="+mn-lt"/>
              </a:rPr>
            </a:br>
            <a:r>
              <a:rPr lang="en-GB" sz="2000" b="1" dirty="0">
                <a:solidFill>
                  <a:srgbClr val="C00000"/>
                </a:solidFill>
                <a:latin typeface="+mn-lt"/>
              </a:rPr>
              <a:t>Team Erbe</a:t>
            </a:r>
          </a:p>
          <a:p>
            <a:r>
              <a:rPr lang="en-GB" sz="1600" b="1" dirty="0">
                <a:latin typeface="+mn-lt"/>
              </a:rPr>
              <a:t>Mr Rakesh Kundu,  </a:t>
            </a:r>
            <a:r>
              <a:rPr lang="en-GB" sz="1600" b="1" dirty="0">
                <a:solidFill>
                  <a:srgbClr val="C00000"/>
                </a:solidFill>
                <a:latin typeface="+mn-lt"/>
              </a:rPr>
              <a:t>Mr. </a:t>
            </a:r>
            <a:r>
              <a:rPr lang="en-GB" sz="1600" b="1" dirty="0" err="1">
                <a:solidFill>
                  <a:srgbClr val="C00000"/>
                </a:solidFill>
                <a:latin typeface="+mn-lt"/>
              </a:rPr>
              <a:t>Rwiddhi</a:t>
            </a:r>
            <a:r>
              <a:rPr lang="en-GB" sz="1600" b="1" dirty="0">
                <a:solidFill>
                  <a:srgbClr val="C00000"/>
                </a:solidFill>
                <a:latin typeface="+mn-lt"/>
              </a:rPr>
              <a:t> Sarkar</a:t>
            </a:r>
          </a:p>
          <a:p>
            <a:r>
              <a:rPr lang="en-GB" sz="1600" b="1" dirty="0">
                <a:solidFill>
                  <a:srgbClr val="C00000"/>
                </a:solidFill>
                <a:latin typeface="+mn-lt"/>
              </a:rPr>
              <a:t>Ms. Monalisa Das</a:t>
            </a:r>
            <a:r>
              <a:rPr lang="en-GB" sz="1600" b="1" dirty="0">
                <a:latin typeface="+mn-lt"/>
              </a:rPr>
              <a:t>, Mr. Prasun Dutta</a:t>
            </a:r>
          </a:p>
          <a:p>
            <a:r>
              <a:rPr lang="en-GB" sz="1600" b="1" dirty="0">
                <a:latin typeface="+mn-lt"/>
              </a:rPr>
              <a:t> Mr. </a:t>
            </a:r>
            <a:r>
              <a:rPr lang="en-GB" sz="1600" b="1" dirty="0" err="1">
                <a:latin typeface="+mn-lt"/>
              </a:rPr>
              <a:t>Shuvayu</a:t>
            </a:r>
            <a:r>
              <a:rPr lang="en-GB" sz="1600" b="1" dirty="0">
                <a:latin typeface="+mn-lt"/>
              </a:rPr>
              <a:t> Ghosh, </a:t>
            </a:r>
            <a:r>
              <a:rPr lang="en-GB" sz="1600" b="1" dirty="0">
                <a:solidFill>
                  <a:srgbClr val="C00000"/>
                </a:solidFill>
                <a:latin typeface="+mn-lt"/>
              </a:rPr>
              <a:t>Mr. Subir Kar</a:t>
            </a:r>
          </a:p>
          <a:p>
            <a:r>
              <a:rPr lang="en-GB" sz="1600" b="1" dirty="0">
                <a:solidFill>
                  <a:srgbClr val="C00000"/>
                </a:solidFill>
                <a:latin typeface="+mn-lt"/>
              </a:rPr>
              <a:t>Mr. Bibhu Dey, </a:t>
            </a:r>
            <a:r>
              <a:rPr lang="en-GB" sz="1600" b="1" dirty="0">
                <a:latin typeface="+mn-lt"/>
              </a:rPr>
              <a:t>Ms. Sriya Lenka </a:t>
            </a:r>
            <a:br>
              <a:rPr lang="en-IN" sz="1600" dirty="0">
                <a:solidFill>
                  <a:srgbClr val="00B0F0"/>
                </a:solidFill>
                <a:latin typeface="+mn-lt"/>
              </a:rPr>
            </a:br>
            <a:endParaRPr lang="en-IN" sz="1600" dirty="0">
              <a:solidFill>
                <a:srgbClr val="00B0F0"/>
              </a:solidFill>
              <a:latin typeface="+mn-lt"/>
            </a:endParaRPr>
          </a:p>
        </p:txBody>
      </p:sp>
      <p:pic>
        <p:nvPicPr>
          <p:cNvPr id="3" name="Picture 2" descr="D:\LIVE4HELP\jppegs\L4HLOGO-02.png">
            <a:extLst>
              <a:ext uri="{FF2B5EF4-FFF2-40B4-BE49-F238E27FC236}">
                <a16:creationId xmlns:a16="http://schemas.microsoft.com/office/drawing/2014/main" id="{9A399313-28CC-8E66-B2B2-B405D632A2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3171" y="166262"/>
            <a:ext cx="1138020" cy="113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980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24EA4-94C5-7D65-13DB-80AA7EE90BC7}"/>
            </a:ext>
          </a:extLst>
        </p:cNvPr>
        <p:cNvGrpSpPr/>
        <p:nvPr/>
      </p:nvGrpSpPr>
      <p:grpSpPr>
        <a:xfrm>
          <a:off x="0" y="0"/>
          <a:ext cx="0" cy="0"/>
          <a:chOff x="0" y="0"/>
          <a:chExt cx="0" cy="0"/>
        </a:xfrm>
      </p:grpSpPr>
      <p:pic>
        <p:nvPicPr>
          <p:cNvPr id="2" name="Picture 2" descr="D:\LIVE4HELP\jppegs\L4HLOGO-02.png">
            <a:extLst>
              <a:ext uri="{FF2B5EF4-FFF2-40B4-BE49-F238E27FC236}">
                <a16:creationId xmlns:a16="http://schemas.microsoft.com/office/drawing/2014/main" id="{CEEFD2D7-E87D-A0BA-C093-56F0921FB0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9147" y="-20900"/>
            <a:ext cx="1138020" cy="1137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170D205-F62B-D2BD-C2C7-BE810110DA76}"/>
              </a:ext>
            </a:extLst>
          </p:cNvPr>
          <p:cNvSpPr txBox="1"/>
          <p:nvPr/>
        </p:nvSpPr>
        <p:spPr>
          <a:xfrm>
            <a:off x="7124581" y="1174164"/>
            <a:ext cx="4301264" cy="498578"/>
          </a:xfrm>
          <a:prstGeom prst="rect">
            <a:avLst/>
          </a:prstGeom>
          <a:noFill/>
        </p:spPr>
        <p:txBody>
          <a:bodyPr wrap="square" lIns="127996" tIns="63998" rIns="127996" bIns="63998" rtlCol="0">
            <a:spAutoFit/>
          </a:bodyPr>
          <a:lstStyle/>
          <a:p>
            <a:pPr algn="ctr" defTabSz="816358"/>
            <a:r>
              <a:rPr lang="en-IN" sz="2400" b="1" dirty="0">
                <a:latin typeface="Calibri"/>
              </a:rPr>
              <a:t>LIVE 4 HELP FOUNDATION</a:t>
            </a:r>
          </a:p>
        </p:txBody>
      </p:sp>
      <p:sp>
        <p:nvSpPr>
          <p:cNvPr id="5" name="TextBox 4">
            <a:extLst>
              <a:ext uri="{FF2B5EF4-FFF2-40B4-BE49-F238E27FC236}">
                <a16:creationId xmlns:a16="http://schemas.microsoft.com/office/drawing/2014/main" id="{DD5EACAF-D8C3-DB1D-05B5-DF7369184006}"/>
              </a:ext>
            </a:extLst>
          </p:cNvPr>
          <p:cNvSpPr txBox="1"/>
          <p:nvPr/>
        </p:nvSpPr>
        <p:spPr>
          <a:xfrm>
            <a:off x="6646211" y="1483856"/>
            <a:ext cx="5169271" cy="744799"/>
          </a:xfrm>
          <a:prstGeom prst="rect">
            <a:avLst/>
          </a:prstGeom>
          <a:noFill/>
        </p:spPr>
        <p:txBody>
          <a:bodyPr wrap="square" lIns="127996" tIns="63998" rIns="127996" bIns="63998" rtlCol="0">
            <a:spAutoFit/>
          </a:bodyPr>
          <a:lstStyle/>
          <a:p>
            <a:pPr algn="ctr" defTabSz="816358"/>
            <a:r>
              <a:rPr lang="en-US" sz="2000" b="1" dirty="0">
                <a:latin typeface="Calibri"/>
                <a:cs typeface="Times New Roman" pitchFamily="18" charset="0"/>
              </a:rPr>
              <a:t>Better Living by Helping</a:t>
            </a:r>
          </a:p>
          <a:p>
            <a:pPr algn="ctr" defTabSz="816358"/>
            <a:endParaRPr lang="en-IN" sz="2000" b="1" i="1" dirty="0">
              <a:solidFill>
                <a:srgbClr val="C00000"/>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5565F718-5C63-8C94-2FF4-15A5EF981C3E}"/>
              </a:ext>
            </a:extLst>
          </p:cNvPr>
          <p:cNvPicPr>
            <a:picLocks noChangeAspect="1"/>
          </p:cNvPicPr>
          <p:nvPr/>
        </p:nvPicPr>
        <p:blipFill>
          <a:blip r:embed="rId4"/>
          <a:stretch>
            <a:fillRect/>
          </a:stretch>
        </p:blipFill>
        <p:spPr>
          <a:xfrm>
            <a:off x="0" y="2286000"/>
            <a:ext cx="12192000" cy="4572000"/>
          </a:xfrm>
          <a:prstGeom prst="rect">
            <a:avLst/>
          </a:prstGeom>
        </p:spPr>
      </p:pic>
    </p:spTree>
    <p:extLst>
      <p:ext uri="{BB962C8B-B14F-4D97-AF65-F5344CB8AC3E}">
        <p14:creationId xmlns:p14="http://schemas.microsoft.com/office/powerpoint/2010/main" val="4072957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B5FF5-47EA-F6A2-82B5-182A05598D68}"/>
              </a:ext>
            </a:extLst>
          </p:cNvPr>
          <p:cNvSpPr>
            <a:spLocks noGrp="1"/>
          </p:cNvSpPr>
          <p:nvPr>
            <p:ph type="ctrTitle"/>
          </p:nvPr>
        </p:nvSpPr>
        <p:spPr>
          <a:xfrm>
            <a:off x="2488604" y="2646484"/>
            <a:ext cx="7214792" cy="1565031"/>
          </a:xfrm>
        </p:spPr>
        <p:txBody>
          <a:bodyPr/>
          <a:lstStyle/>
          <a:p>
            <a:r>
              <a:rPr lang="en-IN" dirty="0">
                <a:solidFill>
                  <a:srgbClr val="7030A0"/>
                </a:solidFill>
              </a:rPr>
              <a:t>Financials </a:t>
            </a:r>
            <a:br>
              <a:rPr lang="en-IN" dirty="0"/>
            </a:br>
            <a:r>
              <a:rPr lang="en-IN" sz="3600" dirty="0"/>
              <a:t>Tarun Maiti</a:t>
            </a:r>
            <a:endParaRPr lang="en-IN" dirty="0"/>
          </a:p>
        </p:txBody>
      </p:sp>
      <p:pic>
        <p:nvPicPr>
          <p:cNvPr id="3" name="Picture 2" descr="D:\LIVE4HELP\jppegs\L4HLOGO-02.png">
            <a:extLst>
              <a:ext uri="{FF2B5EF4-FFF2-40B4-BE49-F238E27FC236}">
                <a16:creationId xmlns:a16="http://schemas.microsoft.com/office/drawing/2014/main" id="{E937DE59-ECA1-EB27-AED1-B519541A79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552" y="1342238"/>
            <a:ext cx="1462895" cy="1462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870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D1768A-F522-2BDA-6DC2-8F648B8A3089}"/>
              </a:ext>
            </a:extLst>
          </p:cNvPr>
          <p:cNvSpPr>
            <a:spLocks noGrp="1"/>
          </p:cNvSpPr>
          <p:nvPr>
            <p:ph type="sldNum" sz="quarter" idx="4"/>
          </p:nvPr>
        </p:nvSpPr>
        <p:spPr/>
        <p:txBody>
          <a:bodyPr/>
          <a:lstStyle/>
          <a:p>
            <a:fld id="{58FB4751-880F-D840-AAA9-3A15815CC996}" type="slidenum">
              <a:rPr lang="en-US" smtClean="0"/>
              <a:pPr/>
              <a:t>21</a:t>
            </a:fld>
            <a:endParaRPr lang="en-US" dirty="0"/>
          </a:p>
        </p:txBody>
      </p:sp>
      <p:graphicFrame>
        <p:nvGraphicFramePr>
          <p:cNvPr id="3" name="Table 2">
            <a:extLst>
              <a:ext uri="{FF2B5EF4-FFF2-40B4-BE49-F238E27FC236}">
                <a16:creationId xmlns:a16="http://schemas.microsoft.com/office/drawing/2014/main" id="{1F00C7EB-6755-A2FC-EBB5-4C41E3FCB606}"/>
              </a:ext>
            </a:extLst>
          </p:cNvPr>
          <p:cNvGraphicFramePr>
            <a:graphicFrameLocks noGrp="1"/>
          </p:cNvGraphicFramePr>
          <p:nvPr>
            <p:extLst>
              <p:ext uri="{D42A27DB-BD31-4B8C-83A1-F6EECF244321}">
                <p14:modId xmlns:p14="http://schemas.microsoft.com/office/powerpoint/2010/main" val="972627725"/>
              </p:ext>
            </p:extLst>
          </p:nvPr>
        </p:nvGraphicFramePr>
        <p:xfrm>
          <a:off x="1313557" y="1247510"/>
          <a:ext cx="4104013" cy="3853025"/>
        </p:xfrm>
        <a:graphic>
          <a:graphicData uri="http://schemas.openxmlformats.org/drawingml/2006/table">
            <a:tbl>
              <a:tblPr firstRow="1" bandRow="1">
                <a:tableStyleId>{B301B821-A1FF-4177-AEE7-76D212191A09}</a:tableStyleId>
              </a:tblPr>
              <a:tblGrid>
                <a:gridCol w="1425710">
                  <a:extLst>
                    <a:ext uri="{9D8B030D-6E8A-4147-A177-3AD203B41FA5}">
                      <a16:colId xmlns:a16="http://schemas.microsoft.com/office/drawing/2014/main" val="134741213"/>
                    </a:ext>
                  </a:extLst>
                </a:gridCol>
                <a:gridCol w="1382159">
                  <a:extLst>
                    <a:ext uri="{9D8B030D-6E8A-4147-A177-3AD203B41FA5}">
                      <a16:colId xmlns:a16="http://schemas.microsoft.com/office/drawing/2014/main" val="1328403982"/>
                    </a:ext>
                  </a:extLst>
                </a:gridCol>
                <a:gridCol w="1296144">
                  <a:extLst>
                    <a:ext uri="{9D8B030D-6E8A-4147-A177-3AD203B41FA5}">
                      <a16:colId xmlns:a16="http://schemas.microsoft.com/office/drawing/2014/main" val="2053458048"/>
                    </a:ext>
                  </a:extLst>
                </a:gridCol>
              </a:tblGrid>
              <a:tr h="621789">
                <a:tc>
                  <a:txBody>
                    <a:bodyPr/>
                    <a:lstStyle/>
                    <a:p>
                      <a:pPr algn="ctr" rtl="0" fontAlgn="ctr"/>
                      <a:r>
                        <a:rPr lang="en-IN" sz="1200" b="1" u="none" strike="noStrike" dirty="0">
                          <a:solidFill>
                            <a:schemeClr val="tx2">
                              <a:lumMod val="75000"/>
                            </a:schemeClr>
                          </a:solidFill>
                          <a:effectLst/>
                          <a:latin typeface="+mn-lt"/>
                          <a:cs typeface="Times New Roman" pitchFamily="18" charset="0"/>
                        </a:rPr>
                        <a:t>FUNDS RECEIVED</a:t>
                      </a:r>
                      <a:endParaRPr lang="en-IN" sz="1200" b="1" i="0" u="none" strike="noStrike" dirty="0">
                        <a:solidFill>
                          <a:schemeClr val="tx2">
                            <a:lumMod val="75000"/>
                          </a:schemeClr>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1" u="none" strike="noStrike" dirty="0">
                          <a:solidFill>
                            <a:schemeClr val="tx2">
                              <a:lumMod val="75000"/>
                            </a:schemeClr>
                          </a:solidFill>
                          <a:effectLst/>
                          <a:latin typeface="+mn-lt"/>
                          <a:cs typeface="Times New Roman" pitchFamily="18" charset="0"/>
                        </a:rPr>
                        <a:t>As on </a:t>
                      </a:r>
                    </a:p>
                    <a:p>
                      <a:pPr algn="ctr" rtl="0" fontAlgn="ctr"/>
                      <a:r>
                        <a:rPr lang="en-US" sz="1200" b="1" u="none" strike="noStrike" dirty="0">
                          <a:solidFill>
                            <a:schemeClr val="tx2">
                              <a:lumMod val="75000"/>
                            </a:schemeClr>
                          </a:solidFill>
                          <a:effectLst/>
                          <a:latin typeface="+mn-lt"/>
                          <a:cs typeface="Times New Roman" pitchFamily="18" charset="0"/>
                        </a:rPr>
                        <a:t>31</a:t>
                      </a:r>
                      <a:r>
                        <a:rPr lang="en-US" sz="1200" b="1" u="none" strike="noStrike" baseline="30000" dirty="0">
                          <a:solidFill>
                            <a:schemeClr val="tx2">
                              <a:lumMod val="75000"/>
                            </a:schemeClr>
                          </a:solidFill>
                          <a:effectLst/>
                          <a:latin typeface="+mn-lt"/>
                          <a:cs typeface="Times New Roman" pitchFamily="18" charset="0"/>
                        </a:rPr>
                        <a:t>st</a:t>
                      </a:r>
                      <a:r>
                        <a:rPr lang="en-US" sz="1200" b="1" u="none" strike="noStrike" dirty="0">
                          <a:solidFill>
                            <a:schemeClr val="tx2">
                              <a:lumMod val="75000"/>
                            </a:schemeClr>
                          </a:solidFill>
                          <a:effectLst/>
                          <a:latin typeface="+mn-lt"/>
                          <a:cs typeface="Times New Roman" pitchFamily="18" charset="0"/>
                        </a:rPr>
                        <a:t> March 2024</a:t>
                      </a:r>
                      <a:endParaRPr lang="en-US" sz="1200" b="1" i="0" u="none" strike="noStrike" dirty="0">
                        <a:solidFill>
                          <a:schemeClr val="tx2">
                            <a:lumMod val="75000"/>
                          </a:schemeClr>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1" u="none" strike="noStrike" dirty="0">
                          <a:solidFill>
                            <a:schemeClr val="tx2">
                              <a:lumMod val="75000"/>
                            </a:schemeClr>
                          </a:solidFill>
                          <a:effectLst/>
                          <a:latin typeface="+mn-lt"/>
                          <a:cs typeface="Times New Roman" pitchFamily="18" charset="0"/>
                        </a:rPr>
                        <a:t>As on </a:t>
                      </a:r>
                    </a:p>
                    <a:p>
                      <a:pPr algn="ctr" rtl="0" fontAlgn="ctr"/>
                      <a:r>
                        <a:rPr lang="en-US" sz="1200" b="1" u="none" strike="noStrike" dirty="0">
                          <a:solidFill>
                            <a:schemeClr val="tx2">
                              <a:lumMod val="75000"/>
                            </a:schemeClr>
                          </a:solidFill>
                          <a:effectLst/>
                          <a:latin typeface="+mn-lt"/>
                          <a:cs typeface="Times New Roman" pitchFamily="18" charset="0"/>
                        </a:rPr>
                        <a:t>31</a:t>
                      </a:r>
                      <a:r>
                        <a:rPr lang="en-US" sz="1200" b="1" u="none" strike="noStrike" baseline="30000" dirty="0">
                          <a:solidFill>
                            <a:schemeClr val="tx2">
                              <a:lumMod val="75000"/>
                            </a:schemeClr>
                          </a:solidFill>
                          <a:effectLst/>
                          <a:latin typeface="+mn-lt"/>
                          <a:cs typeface="Times New Roman" pitchFamily="18" charset="0"/>
                        </a:rPr>
                        <a:t>st</a:t>
                      </a:r>
                      <a:r>
                        <a:rPr lang="en-US" sz="1200" b="1" u="none" strike="noStrike" dirty="0">
                          <a:solidFill>
                            <a:schemeClr val="tx2">
                              <a:lumMod val="75000"/>
                            </a:schemeClr>
                          </a:solidFill>
                          <a:effectLst/>
                          <a:latin typeface="+mn-lt"/>
                          <a:cs typeface="Times New Roman" pitchFamily="18" charset="0"/>
                        </a:rPr>
                        <a:t> March 2023</a:t>
                      </a:r>
                      <a:endParaRPr lang="en-US" sz="1200" b="1" i="0" u="none" strike="noStrike" dirty="0">
                        <a:solidFill>
                          <a:schemeClr val="tx2">
                            <a:lumMod val="75000"/>
                          </a:schemeClr>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2347420141"/>
                  </a:ext>
                </a:extLst>
              </a:tr>
              <a:tr h="485839">
                <a:tc>
                  <a:txBody>
                    <a:bodyPr/>
                    <a:lstStyle/>
                    <a:p>
                      <a:pPr lvl="0" algn="ctr" rtl="0" fontAlgn="ctr"/>
                      <a:r>
                        <a:rPr lang="en-IN" sz="1400" b="1" u="none" strike="noStrike" dirty="0">
                          <a:effectLst/>
                          <a:latin typeface="+mn-lt"/>
                          <a:cs typeface="Times New Roman" pitchFamily="18" charset="0"/>
                        </a:rPr>
                        <a:t>Education</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IN" sz="1400" b="1" u="none" strike="noStrike" dirty="0">
                          <a:effectLst/>
                          <a:latin typeface="+mn-lt"/>
                          <a:cs typeface="Times New Roman" pitchFamily="18" charset="0"/>
                        </a:rPr>
                        <a:t>₹ 6,95,311</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IN" sz="1400" b="1" u="none" strike="noStrike" dirty="0">
                          <a:effectLst/>
                          <a:latin typeface="+mn-lt"/>
                          <a:cs typeface="Times New Roman" pitchFamily="18" charset="0"/>
                        </a:rPr>
                        <a:t>₹ 3,51,910</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270256"/>
                  </a:ext>
                </a:extLst>
              </a:tr>
              <a:tr h="408660">
                <a:tc>
                  <a:txBody>
                    <a:bodyPr/>
                    <a:lstStyle/>
                    <a:p>
                      <a:pPr lvl="0" algn="ctr" rtl="0" fontAlgn="ctr"/>
                      <a:r>
                        <a:rPr lang="en-IN" sz="1400" b="1" u="none" strike="noStrike" dirty="0">
                          <a:effectLst/>
                          <a:latin typeface="+mn-lt"/>
                          <a:cs typeface="Times New Roman" pitchFamily="18" charset="0"/>
                        </a:rPr>
                        <a:t>Health</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IN" sz="1400" b="1" u="none" strike="noStrike" dirty="0">
                          <a:effectLst/>
                          <a:latin typeface="+mn-lt"/>
                          <a:cs typeface="Times New Roman" pitchFamily="18" charset="0"/>
                        </a:rPr>
                        <a:t>₹ 3,07,000</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16358" rtl="0" eaLnBrk="1" fontAlgn="ctr" latinLnBrk="0" hangingPunct="1">
                        <a:lnSpc>
                          <a:spcPct val="100000"/>
                        </a:lnSpc>
                        <a:spcBef>
                          <a:spcPts val="0"/>
                        </a:spcBef>
                        <a:spcAft>
                          <a:spcPts val="0"/>
                        </a:spcAft>
                        <a:buClrTx/>
                        <a:buSzTx/>
                        <a:buFontTx/>
                        <a:buNone/>
                        <a:tabLst/>
                        <a:defRPr/>
                      </a:pPr>
                      <a:r>
                        <a:rPr lang="en-IN" sz="1400" b="1" u="none" strike="noStrike" dirty="0">
                          <a:effectLst/>
                          <a:latin typeface="+mn-lt"/>
                          <a:cs typeface="Times New Roman" pitchFamily="18" charset="0"/>
                        </a:rPr>
                        <a:t>₹ 2,32,856 </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1510614"/>
                  </a:ext>
                </a:extLst>
              </a:tr>
              <a:tr h="355920">
                <a:tc>
                  <a:txBody>
                    <a:bodyPr/>
                    <a:lstStyle/>
                    <a:p>
                      <a:pPr lvl="0" algn="ctr" rtl="0" fontAlgn="ctr"/>
                      <a:r>
                        <a:rPr lang="en-IN" sz="1400" b="1" u="none" strike="noStrike" dirty="0">
                          <a:effectLst/>
                          <a:latin typeface="+mn-lt"/>
                          <a:cs typeface="Times New Roman" pitchFamily="18" charset="0"/>
                        </a:rPr>
                        <a:t>Plantation</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IN" sz="1400" b="1" u="none" strike="noStrike" dirty="0">
                          <a:effectLst/>
                          <a:latin typeface="+mn-lt"/>
                          <a:cs typeface="Times New Roman" pitchFamily="18" charset="0"/>
                        </a:rPr>
                        <a:t>₹ 6,83,000</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400" b="1" u="none" strike="noStrike" dirty="0">
                          <a:effectLst/>
                          <a:latin typeface="+mn-lt"/>
                          <a:cs typeface="Times New Roman" pitchFamily="18" charset="0"/>
                        </a:rPr>
                        <a:t>₹ 12,000</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5887785"/>
                  </a:ext>
                </a:extLst>
              </a:tr>
              <a:tr h="360040">
                <a:tc>
                  <a:txBody>
                    <a:bodyPr/>
                    <a:lstStyle/>
                    <a:p>
                      <a:pPr marL="0" lvl="0" algn="ctr" defTabSz="914400" rtl="0" eaLnBrk="1" fontAlgn="ctr" latinLnBrk="0" hangingPunct="1"/>
                      <a:r>
                        <a:rPr lang="en-IN" sz="1400" b="1" u="none" strike="noStrike" kern="1200" dirty="0">
                          <a:solidFill>
                            <a:schemeClr val="dk1"/>
                          </a:solidFill>
                          <a:effectLst/>
                          <a:latin typeface="+mn-lt"/>
                          <a:ea typeface="+mn-ea"/>
                          <a:cs typeface="Times New Roman" pitchFamily="18" charset="0"/>
                        </a:rPr>
                        <a:t>Relief Work</a:t>
                      </a: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b="1" u="none" strike="noStrike" kern="1200" dirty="0">
                          <a:solidFill>
                            <a:schemeClr val="dk1"/>
                          </a:solidFill>
                          <a:effectLst/>
                          <a:latin typeface="+mn-lt"/>
                          <a:ea typeface="+mn-ea"/>
                          <a:cs typeface="Times New Roman" pitchFamily="18" charset="0"/>
                        </a:rPr>
                        <a:t>₹ 1,45,342</a:t>
                      </a: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400" b="1" i="0" u="none" strike="noStrike" dirty="0">
                          <a:solidFill>
                            <a:srgbClr val="000000"/>
                          </a:solidFill>
                          <a:effectLst/>
                          <a:latin typeface="+mn-lt"/>
                          <a:cs typeface="Times New Roman" pitchFamily="18" charset="0"/>
                        </a:rPr>
                        <a:t>-</a:t>
                      </a: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917870"/>
                  </a:ext>
                </a:extLst>
              </a:tr>
              <a:tr h="485839">
                <a:tc>
                  <a:txBody>
                    <a:bodyPr/>
                    <a:lstStyle/>
                    <a:p>
                      <a:pPr lvl="0" algn="ctr" rtl="0" fontAlgn="ctr"/>
                      <a:r>
                        <a:rPr lang="en-IN" sz="1400" b="1" u="none" strike="noStrike" dirty="0">
                          <a:effectLst/>
                          <a:latin typeface="+mn-lt"/>
                          <a:cs typeface="Times New Roman" pitchFamily="18" charset="0"/>
                        </a:rPr>
                        <a:t>Membership Fees</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IN" sz="1400" b="1" u="none" strike="noStrike" dirty="0">
                          <a:effectLst/>
                          <a:latin typeface="+mn-lt"/>
                          <a:cs typeface="Times New Roman" pitchFamily="18" charset="0"/>
                        </a:rPr>
                        <a:t>₹ 64,000</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IN" sz="1400" b="1" u="none" strike="noStrike" dirty="0">
                          <a:effectLst/>
                          <a:latin typeface="+mn-lt"/>
                          <a:cs typeface="Times New Roman" pitchFamily="18" charset="0"/>
                        </a:rPr>
                        <a:t>₹ 27,000</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7938"/>
                  </a:ext>
                </a:extLst>
              </a:tr>
              <a:tr h="564408">
                <a:tc>
                  <a:txBody>
                    <a:bodyPr/>
                    <a:lstStyle/>
                    <a:p>
                      <a:pPr lvl="0" algn="ctr" rtl="0" fontAlgn="ctr"/>
                      <a:r>
                        <a:rPr lang="en-IN" sz="1400" b="1" u="none" strike="noStrike" dirty="0">
                          <a:effectLst/>
                          <a:latin typeface="+mn-lt"/>
                          <a:cs typeface="Times New Roman" pitchFamily="18" charset="0"/>
                        </a:rPr>
                        <a:t>Other Donation</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IN" sz="1400" b="1" u="none" strike="noStrike" dirty="0">
                          <a:effectLst/>
                          <a:latin typeface="+mn-lt"/>
                          <a:cs typeface="Times New Roman" pitchFamily="18" charset="0"/>
                        </a:rPr>
                        <a:t>₹ 10,000</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IN" sz="1400" b="1" u="none" strike="noStrike" dirty="0">
                          <a:effectLst/>
                          <a:latin typeface="+mn-lt"/>
                          <a:cs typeface="Times New Roman" pitchFamily="18" charset="0"/>
                        </a:rPr>
                        <a:t>₹ 1,72,381</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4891443"/>
                  </a:ext>
                </a:extLst>
              </a:tr>
              <a:tr h="570530">
                <a:tc>
                  <a:txBody>
                    <a:bodyPr/>
                    <a:lstStyle/>
                    <a:p>
                      <a:pPr lvl="0" algn="ctr" rtl="0" fontAlgn="ctr"/>
                      <a:r>
                        <a:rPr lang="en-IN" sz="1800" b="1" u="none" strike="noStrike" dirty="0">
                          <a:solidFill>
                            <a:srgbClr val="C00000"/>
                          </a:solidFill>
                          <a:effectLst/>
                          <a:latin typeface="+mn-lt"/>
                          <a:cs typeface="Times New Roman" pitchFamily="18" charset="0"/>
                        </a:rPr>
                        <a:t>TOTAL</a:t>
                      </a:r>
                      <a:endParaRPr lang="en-IN" sz="1800" b="1" i="0" u="none" strike="noStrike" dirty="0">
                        <a:solidFill>
                          <a:srgbClr val="C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IN" sz="1800" b="1" u="none" strike="noStrike" dirty="0">
                          <a:solidFill>
                            <a:srgbClr val="C00000"/>
                          </a:solidFill>
                          <a:effectLst/>
                          <a:latin typeface="+mn-lt"/>
                          <a:cs typeface="Times New Roman" pitchFamily="18" charset="0"/>
                        </a:rPr>
                        <a:t>₹ 19,04,563</a:t>
                      </a:r>
                      <a:endParaRPr lang="en-IN" sz="1800" b="1" i="0" u="none" strike="noStrike" dirty="0">
                        <a:solidFill>
                          <a:srgbClr val="C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IN" sz="1800" b="1" u="none" strike="noStrike" dirty="0">
                          <a:solidFill>
                            <a:srgbClr val="C00000"/>
                          </a:solidFill>
                          <a:effectLst/>
                          <a:latin typeface="+mn-lt"/>
                          <a:cs typeface="Times New Roman" pitchFamily="18" charset="0"/>
                        </a:rPr>
                        <a:t>₹ 7,96,147</a:t>
                      </a:r>
                      <a:endParaRPr lang="en-IN" sz="1800" b="1" i="0" u="none" strike="noStrike" dirty="0">
                        <a:solidFill>
                          <a:srgbClr val="C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901760393"/>
                  </a:ext>
                </a:extLst>
              </a:tr>
            </a:tbl>
          </a:graphicData>
        </a:graphic>
      </p:graphicFrame>
      <p:graphicFrame>
        <p:nvGraphicFramePr>
          <p:cNvPr id="4" name="Table 3">
            <a:extLst>
              <a:ext uri="{FF2B5EF4-FFF2-40B4-BE49-F238E27FC236}">
                <a16:creationId xmlns:a16="http://schemas.microsoft.com/office/drawing/2014/main" id="{92FD8B8E-7990-010A-A556-9A5022EB7DFE}"/>
              </a:ext>
            </a:extLst>
          </p:cNvPr>
          <p:cNvGraphicFramePr>
            <a:graphicFrameLocks noGrp="1"/>
          </p:cNvGraphicFramePr>
          <p:nvPr>
            <p:extLst>
              <p:ext uri="{D42A27DB-BD31-4B8C-83A1-F6EECF244321}">
                <p14:modId xmlns:p14="http://schemas.microsoft.com/office/powerpoint/2010/main" val="4152633272"/>
              </p:ext>
            </p:extLst>
          </p:nvPr>
        </p:nvGraphicFramePr>
        <p:xfrm>
          <a:off x="5946940" y="1247511"/>
          <a:ext cx="4176021" cy="3853024"/>
        </p:xfrm>
        <a:graphic>
          <a:graphicData uri="http://schemas.openxmlformats.org/drawingml/2006/table">
            <a:tbl>
              <a:tblPr firstRow="1" bandRow="1">
                <a:tableStyleId>{B301B821-A1FF-4177-AEE7-76D212191A09}</a:tableStyleId>
              </a:tblPr>
              <a:tblGrid>
                <a:gridCol w="1368152">
                  <a:extLst>
                    <a:ext uri="{9D8B030D-6E8A-4147-A177-3AD203B41FA5}">
                      <a16:colId xmlns:a16="http://schemas.microsoft.com/office/drawing/2014/main" val="3078456875"/>
                    </a:ext>
                  </a:extLst>
                </a:gridCol>
                <a:gridCol w="1438134">
                  <a:extLst>
                    <a:ext uri="{9D8B030D-6E8A-4147-A177-3AD203B41FA5}">
                      <a16:colId xmlns:a16="http://schemas.microsoft.com/office/drawing/2014/main" val="1396689793"/>
                    </a:ext>
                  </a:extLst>
                </a:gridCol>
                <a:gridCol w="1369735">
                  <a:extLst>
                    <a:ext uri="{9D8B030D-6E8A-4147-A177-3AD203B41FA5}">
                      <a16:colId xmlns:a16="http://schemas.microsoft.com/office/drawing/2014/main" val="4152805675"/>
                    </a:ext>
                  </a:extLst>
                </a:gridCol>
              </a:tblGrid>
              <a:tr h="630391">
                <a:tc>
                  <a:txBody>
                    <a:bodyPr/>
                    <a:lstStyle/>
                    <a:p>
                      <a:pPr marL="0" algn="ctr" defTabSz="914400" rtl="0" eaLnBrk="1" fontAlgn="ctr" latinLnBrk="0" hangingPunct="1"/>
                      <a:r>
                        <a:rPr lang="en-IN" sz="1200" b="1" u="none" strike="noStrike" kern="1200" dirty="0">
                          <a:solidFill>
                            <a:schemeClr val="tx2">
                              <a:lumMod val="75000"/>
                            </a:schemeClr>
                          </a:solidFill>
                          <a:effectLst/>
                          <a:latin typeface="+mn-lt"/>
                          <a:ea typeface="+mn-ea"/>
                          <a:cs typeface="Times New Roman" pitchFamily="18" charset="0"/>
                        </a:rPr>
                        <a:t>FUNDS UTILIZED</a:t>
                      </a: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algn="ctr" defTabSz="914400" rtl="0" eaLnBrk="1" fontAlgn="ctr" latinLnBrk="0" hangingPunct="1"/>
                      <a:r>
                        <a:rPr lang="en-US" sz="1200" b="1" u="none" strike="noStrike" kern="1200" dirty="0">
                          <a:solidFill>
                            <a:schemeClr val="tx2">
                              <a:lumMod val="75000"/>
                            </a:schemeClr>
                          </a:solidFill>
                          <a:effectLst/>
                          <a:latin typeface="+mn-lt"/>
                          <a:ea typeface="+mn-ea"/>
                          <a:cs typeface="Times New Roman" pitchFamily="18" charset="0"/>
                        </a:rPr>
                        <a:t>As on </a:t>
                      </a:r>
                    </a:p>
                    <a:p>
                      <a:pPr marL="0" algn="ctr" defTabSz="914400" rtl="0" eaLnBrk="1" fontAlgn="ctr" latinLnBrk="0" hangingPunct="1"/>
                      <a:r>
                        <a:rPr lang="en-US" sz="1200" b="1" u="none" strike="noStrike" kern="1200" dirty="0">
                          <a:solidFill>
                            <a:schemeClr val="tx2">
                              <a:lumMod val="75000"/>
                            </a:schemeClr>
                          </a:solidFill>
                          <a:effectLst/>
                          <a:latin typeface="+mn-lt"/>
                          <a:ea typeface="+mn-ea"/>
                          <a:cs typeface="Times New Roman" pitchFamily="18" charset="0"/>
                        </a:rPr>
                        <a:t>31st March 2024</a:t>
                      </a: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algn="ctr" defTabSz="914400" rtl="0" eaLnBrk="1" fontAlgn="ctr" latinLnBrk="0" hangingPunct="1"/>
                      <a:r>
                        <a:rPr lang="en-US" sz="1200" b="1" u="none" strike="noStrike" kern="1200" dirty="0">
                          <a:solidFill>
                            <a:schemeClr val="tx2">
                              <a:lumMod val="75000"/>
                            </a:schemeClr>
                          </a:solidFill>
                          <a:effectLst/>
                          <a:latin typeface="+mn-lt"/>
                          <a:ea typeface="+mn-ea"/>
                          <a:cs typeface="Times New Roman" pitchFamily="18" charset="0"/>
                        </a:rPr>
                        <a:t>As on </a:t>
                      </a:r>
                    </a:p>
                    <a:p>
                      <a:pPr marL="0" algn="ctr" defTabSz="914400" rtl="0" eaLnBrk="1" fontAlgn="ctr" latinLnBrk="0" hangingPunct="1"/>
                      <a:r>
                        <a:rPr lang="en-US" sz="1200" b="1" u="none" strike="noStrike" kern="1200" dirty="0">
                          <a:solidFill>
                            <a:schemeClr val="tx2">
                              <a:lumMod val="75000"/>
                            </a:schemeClr>
                          </a:solidFill>
                          <a:effectLst/>
                          <a:latin typeface="+mn-lt"/>
                          <a:ea typeface="+mn-ea"/>
                          <a:cs typeface="Times New Roman" pitchFamily="18" charset="0"/>
                        </a:rPr>
                        <a:t>31st March 2023</a:t>
                      </a: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4039832214"/>
                  </a:ext>
                </a:extLst>
              </a:tr>
              <a:tr h="459480">
                <a:tc>
                  <a:txBody>
                    <a:bodyPr/>
                    <a:lstStyle/>
                    <a:p>
                      <a:pPr algn="l" rtl="0" fontAlgn="ctr"/>
                      <a:r>
                        <a:rPr lang="en-IN" sz="1400" b="1" u="none" strike="noStrike" dirty="0">
                          <a:effectLst/>
                          <a:latin typeface="+mn-lt"/>
                          <a:cs typeface="Times New Roman" pitchFamily="18" charset="0"/>
                        </a:rPr>
                        <a:t>Education</a:t>
                      </a:r>
                      <a:endParaRPr lang="en-IN" sz="1400" b="1" i="0" u="none" strike="noStrike" dirty="0">
                        <a:solidFill>
                          <a:schemeClr val="tx1"/>
                        </a:solidFill>
                        <a:effectLst/>
                        <a:latin typeface="+mn-lt"/>
                        <a:cs typeface="Times New Roman" pitchFamily="18" charset="0"/>
                      </a:endParaRPr>
                    </a:p>
                  </a:txBody>
                  <a:tcPr marL="952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16358" rtl="0" eaLnBrk="1" fontAlgn="ctr" latinLnBrk="0" hangingPunct="1">
                        <a:lnSpc>
                          <a:spcPct val="100000"/>
                        </a:lnSpc>
                        <a:spcBef>
                          <a:spcPts val="0"/>
                        </a:spcBef>
                        <a:spcAft>
                          <a:spcPts val="0"/>
                        </a:spcAft>
                        <a:buClrTx/>
                        <a:buSzTx/>
                        <a:buFontTx/>
                        <a:buNone/>
                        <a:tabLst/>
                        <a:defRPr/>
                      </a:pPr>
                      <a:r>
                        <a:rPr lang="en-IN" sz="1400" b="1" u="none" strike="noStrike" dirty="0">
                          <a:effectLst/>
                          <a:latin typeface="+mn-lt"/>
                          <a:cs typeface="Times New Roman" pitchFamily="18" charset="0"/>
                        </a:rPr>
                        <a:t>₹ 5,26,876</a:t>
                      </a:r>
                      <a:endParaRPr lang="en-IN" sz="1400" b="1" i="0" u="none" strike="noStrike" dirty="0">
                        <a:solidFill>
                          <a:schemeClr val="tx1"/>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16358" rtl="0" eaLnBrk="1" fontAlgn="ctr" latinLnBrk="0" hangingPunct="1">
                        <a:lnSpc>
                          <a:spcPct val="100000"/>
                        </a:lnSpc>
                        <a:spcBef>
                          <a:spcPts val="0"/>
                        </a:spcBef>
                        <a:spcAft>
                          <a:spcPts val="0"/>
                        </a:spcAft>
                        <a:buClrTx/>
                        <a:buSzTx/>
                        <a:buFontTx/>
                        <a:buNone/>
                        <a:tabLst/>
                        <a:defRPr/>
                      </a:pPr>
                      <a:r>
                        <a:rPr lang="en-IN" sz="1400" b="1" u="none" strike="noStrike" kern="1200" dirty="0">
                          <a:effectLst/>
                          <a:latin typeface="+mn-lt"/>
                          <a:cs typeface="Times New Roman" pitchFamily="18" charset="0"/>
                        </a:rPr>
                        <a:t>₹ </a:t>
                      </a:r>
                      <a:r>
                        <a:rPr lang="en-IN" sz="1400" b="1" u="none" strike="noStrike" dirty="0">
                          <a:effectLst/>
                          <a:latin typeface="+mn-lt"/>
                          <a:cs typeface="Times New Roman" pitchFamily="18" charset="0"/>
                        </a:rPr>
                        <a:t>4,60,555</a:t>
                      </a:r>
                      <a:r>
                        <a:rPr lang="en-IN" sz="1800" b="1" u="none" strike="noStrike" dirty="0">
                          <a:effectLst/>
                          <a:latin typeface="+mn-lt"/>
                          <a:cs typeface="Times New Roman" pitchFamily="18" charset="0"/>
                        </a:rPr>
                        <a:t> </a:t>
                      </a:r>
                      <a:endParaRPr lang="en-IN" sz="1800" b="1" i="0" u="none" strike="noStrike" dirty="0">
                        <a:solidFill>
                          <a:schemeClr val="tx1"/>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546515"/>
                  </a:ext>
                </a:extLst>
              </a:tr>
              <a:tr h="402729">
                <a:tc>
                  <a:txBody>
                    <a:bodyPr/>
                    <a:lstStyle/>
                    <a:p>
                      <a:pPr algn="l" rtl="0" fontAlgn="ctr"/>
                      <a:r>
                        <a:rPr lang="en-IN" sz="1400" b="1" u="none" strike="noStrike" dirty="0">
                          <a:effectLst/>
                          <a:latin typeface="+mn-lt"/>
                          <a:cs typeface="Times New Roman" pitchFamily="18" charset="0"/>
                        </a:rPr>
                        <a:t>Health</a:t>
                      </a:r>
                      <a:endParaRPr lang="en-IN" sz="1400" b="1" i="0" u="none" strike="noStrike" dirty="0">
                        <a:solidFill>
                          <a:schemeClr val="tx1"/>
                        </a:solidFill>
                        <a:effectLst/>
                        <a:latin typeface="+mn-lt"/>
                        <a:cs typeface="Times New Roman" pitchFamily="18" charset="0"/>
                      </a:endParaRPr>
                    </a:p>
                  </a:txBody>
                  <a:tcPr marL="952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1" u="none" strike="noStrike" dirty="0">
                          <a:effectLst/>
                          <a:latin typeface="+mn-lt"/>
                          <a:cs typeface="Times New Roman" pitchFamily="18" charset="0"/>
                        </a:rPr>
                        <a:t>₹ 3,13,085</a:t>
                      </a:r>
                      <a:endParaRPr lang="en-IN" sz="1400" b="1" i="0" u="none" strike="noStrike" dirty="0">
                        <a:solidFill>
                          <a:schemeClr val="tx1"/>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16358" rtl="0" eaLnBrk="1" fontAlgn="ctr" latinLnBrk="0" hangingPunct="1">
                        <a:lnSpc>
                          <a:spcPct val="100000"/>
                        </a:lnSpc>
                        <a:spcBef>
                          <a:spcPts val="0"/>
                        </a:spcBef>
                        <a:spcAft>
                          <a:spcPts val="0"/>
                        </a:spcAft>
                        <a:buClrTx/>
                        <a:buSzTx/>
                        <a:buFontTx/>
                        <a:buNone/>
                        <a:tabLst/>
                        <a:defRPr/>
                      </a:pPr>
                      <a:r>
                        <a:rPr lang="en-IN" sz="1400" b="1" u="none" strike="noStrike" dirty="0">
                          <a:effectLst/>
                          <a:latin typeface="+mn-lt"/>
                          <a:cs typeface="Times New Roman" pitchFamily="18" charset="0"/>
                        </a:rPr>
                        <a:t>₹ 2,26,271 </a:t>
                      </a:r>
                      <a:endParaRPr lang="en-IN" sz="1400" b="1" i="0" u="none" strike="noStrike" dirty="0">
                        <a:solidFill>
                          <a:schemeClr val="tx1"/>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7700519"/>
                  </a:ext>
                </a:extLst>
              </a:tr>
              <a:tr h="393760">
                <a:tc>
                  <a:txBody>
                    <a:bodyPr/>
                    <a:lstStyle/>
                    <a:p>
                      <a:pPr algn="l" rtl="0" fontAlgn="ctr"/>
                      <a:r>
                        <a:rPr lang="en-IN" sz="1400" b="1" u="none" strike="noStrike" dirty="0">
                          <a:effectLst/>
                          <a:latin typeface="+mn-lt"/>
                          <a:cs typeface="Times New Roman" pitchFamily="18" charset="0"/>
                        </a:rPr>
                        <a:t>Plantation</a:t>
                      </a:r>
                      <a:endParaRPr lang="en-IN" sz="1400" b="1" i="0" u="none" strike="noStrike" dirty="0">
                        <a:solidFill>
                          <a:schemeClr val="tx1"/>
                        </a:solidFill>
                        <a:effectLst/>
                        <a:latin typeface="+mn-lt"/>
                        <a:cs typeface="Times New Roman" pitchFamily="18" charset="0"/>
                      </a:endParaRPr>
                    </a:p>
                  </a:txBody>
                  <a:tcPr marL="952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1" u="none" strike="noStrike" dirty="0">
                          <a:effectLst/>
                          <a:latin typeface="+mn-lt"/>
                          <a:cs typeface="Times New Roman" pitchFamily="18" charset="0"/>
                        </a:rPr>
                        <a:t>₹ 66,000</a:t>
                      </a:r>
                      <a:endParaRPr lang="en-IN" sz="1400" b="1" i="0" u="none" strike="noStrike" dirty="0">
                        <a:solidFill>
                          <a:schemeClr val="tx1"/>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16358" rtl="0" eaLnBrk="1" fontAlgn="ctr" latinLnBrk="0" hangingPunct="1">
                        <a:lnSpc>
                          <a:spcPct val="100000"/>
                        </a:lnSpc>
                        <a:spcBef>
                          <a:spcPts val="0"/>
                        </a:spcBef>
                        <a:spcAft>
                          <a:spcPts val="0"/>
                        </a:spcAft>
                        <a:buClrTx/>
                        <a:buSzTx/>
                        <a:buFontTx/>
                        <a:buNone/>
                        <a:tabLst/>
                        <a:defRPr/>
                      </a:pPr>
                      <a:r>
                        <a:rPr lang="en-IN" sz="1400" b="1" u="none" strike="noStrike" kern="1200" dirty="0">
                          <a:effectLst/>
                          <a:latin typeface="+mn-lt"/>
                          <a:cs typeface="Times New Roman" pitchFamily="18" charset="0"/>
                        </a:rPr>
                        <a:t>₹ </a:t>
                      </a:r>
                      <a:r>
                        <a:rPr lang="en-IN" sz="1400" b="1" u="none" strike="noStrike" dirty="0">
                          <a:effectLst/>
                          <a:latin typeface="+mn-lt"/>
                          <a:cs typeface="Times New Roman" pitchFamily="18" charset="0"/>
                        </a:rPr>
                        <a:t>16,500</a:t>
                      </a:r>
                      <a:r>
                        <a:rPr lang="en-IN" sz="1400" b="1" u="none" strike="noStrike" kern="1200" dirty="0">
                          <a:effectLst/>
                          <a:latin typeface="+mn-lt"/>
                          <a:cs typeface="Times New Roman" pitchFamily="18" charset="0"/>
                        </a:rPr>
                        <a:t> </a:t>
                      </a:r>
                      <a:endParaRPr lang="en-IN" sz="1400" b="1" i="0" u="none" strike="noStrike" kern="1200" dirty="0">
                        <a:solidFill>
                          <a:schemeClr val="tx1"/>
                        </a:solidFill>
                        <a:effectLst/>
                        <a:latin typeface="+mn-lt"/>
                        <a:ea typeface="+mn-ea"/>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812840"/>
                  </a:ext>
                </a:extLst>
              </a:tr>
              <a:tr h="357740">
                <a:tc>
                  <a:txBody>
                    <a:bodyPr/>
                    <a:lstStyle/>
                    <a:p>
                      <a:pPr marL="0" lvl="0" algn="l" defTabSz="914400" rtl="0" eaLnBrk="1" fontAlgn="ctr" latinLnBrk="0" hangingPunct="1"/>
                      <a:r>
                        <a:rPr lang="en-IN" sz="1400" b="1" u="none" strike="noStrike" kern="1200" dirty="0">
                          <a:solidFill>
                            <a:schemeClr val="dk1"/>
                          </a:solidFill>
                          <a:effectLst/>
                          <a:latin typeface="+mn-lt"/>
                          <a:ea typeface="+mn-ea"/>
                          <a:cs typeface="Times New Roman" pitchFamily="18" charset="0"/>
                        </a:rPr>
                        <a:t>Relief Work</a:t>
                      </a:r>
                    </a:p>
                  </a:txBody>
                  <a:tcPr marL="952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b="1" u="none" strike="noStrike" dirty="0">
                          <a:effectLst/>
                          <a:latin typeface="+mn-lt"/>
                          <a:cs typeface="Times New Roman" pitchFamily="18" charset="0"/>
                        </a:rPr>
                        <a:t>₹ </a:t>
                      </a:r>
                      <a:r>
                        <a:rPr lang="en-IN" sz="1400" b="1" u="none" strike="noStrike" kern="1200" dirty="0">
                          <a:solidFill>
                            <a:schemeClr val="dk1"/>
                          </a:solidFill>
                          <a:effectLst/>
                          <a:latin typeface="+mn-lt"/>
                          <a:ea typeface="+mn-ea"/>
                          <a:cs typeface="Times New Roman" pitchFamily="18" charset="0"/>
                        </a:rPr>
                        <a:t>1,45,342</a:t>
                      </a: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1" u="none" strike="noStrike" dirty="0">
                          <a:effectLst/>
                          <a:latin typeface="+mn-lt"/>
                          <a:cs typeface="Times New Roman" pitchFamily="18" charset="0"/>
                        </a:rPr>
                        <a:t>-</a:t>
                      </a:r>
                      <a:endParaRPr lang="en-IN" sz="1400" b="1" i="0" u="none" strike="noStrike" dirty="0">
                        <a:solidFill>
                          <a:schemeClr val="tx1"/>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2739596"/>
                  </a:ext>
                </a:extLst>
              </a:tr>
              <a:tr h="459946">
                <a:tc>
                  <a:txBody>
                    <a:bodyPr/>
                    <a:lstStyle/>
                    <a:p>
                      <a:pPr algn="l" rtl="0" fontAlgn="ctr"/>
                      <a:r>
                        <a:rPr lang="en-IN" sz="1400" b="1" u="none" strike="noStrike" dirty="0">
                          <a:effectLst/>
                          <a:latin typeface="+mn-lt"/>
                          <a:cs typeface="Times New Roman" pitchFamily="18" charset="0"/>
                        </a:rPr>
                        <a:t>Professional </a:t>
                      </a:r>
                      <a:br>
                        <a:rPr lang="en-IN" sz="1400" b="1" u="none" strike="noStrike" dirty="0">
                          <a:effectLst/>
                          <a:latin typeface="+mn-lt"/>
                          <a:cs typeface="Times New Roman" pitchFamily="18" charset="0"/>
                        </a:rPr>
                      </a:br>
                      <a:r>
                        <a:rPr lang="en-IN" sz="1400" b="1" u="none" strike="noStrike" dirty="0">
                          <a:effectLst/>
                          <a:latin typeface="+mn-lt"/>
                          <a:cs typeface="Times New Roman" pitchFamily="18" charset="0"/>
                        </a:rPr>
                        <a:t>Expenses</a:t>
                      </a:r>
                      <a:endParaRPr lang="en-IN" sz="1400" b="1" i="0" u="none" strike="noStrike" dirty="0">
                        <a:solidFill>
                          <a:schemeClr val="tx1"/>
                        </a:solidFill>
                        <a:effectLst/>
                        <a:latin typeface="+mn-lt"/>
                        <a:cs typeface="Times New Roman" pitchFamily="18" charset="0"/>
                      </a:endParaRPr>
                    </a:p>
                  </a:txBody>
                  <a:tcPr marL="952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1" u="none" strike="noStrike" dirty="0">
                          <a:effectLst/>
                          <a:latin typeface="+mn-lt"/>
                          <a:cs typeface="Times New Roman" pitchFamily="18" charset="0"/>
                        </a:rPr>
                        <a:t>₹ 34,220</a:t>
                      </a:r>
                      <a:endParaRPr lang="en-IN" sz="1400" b="1" i="0" u="none" strike="noStrike" dirty="0">
                        <a:solidFill>
                          <a:schemeClr val="tx1"/>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1" u="none" strike="noStrike" dirty="0">
                          <a:effectLst/>
                          <a:latin typeface="+mn-lt"/>
                          <a:cs typeface="Times New Roman" pitchFamily="18" charset="0"/>
                        </a:rPr>
                        <a:t>₹ 14,160</a:t>
                      </a:r>
                      <a:endParaRPr lang="en-IN" sz="1400" b="1" i="0" u="none" strike="noStrike" dirty="0">
                        <a:solidFill>
                          <a:schemeClr val="tx1"/>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9564136"/>
                  </a:ext>
                </a:extLst>
              </a:tr>
              <a:tr h="546919">
                <a:tc>
                  <a:txBody>
                    <a:bodyPr/>
                    <a:lstStyle/>
                    <a:p>
                      <a:pPr algn="l" rtl="0" fontAlgn="ctr"/>
                      <a:r>
                        <a:rPr lang="en-IN" sz="1400" b="1" u="none" strike="noStrike" dirty="0">
                          <a:effectLst/>
                          <a:latin typeface="+mn-lt"/>
                          <a:cs typeface="Times New Roman" pitchFamily="18" charset="0"/>
                        </a:rPr>
                        <a:t>Other Expenses</a:t>
                      </a:r>
                      <a:endParaRPr lang="en-IN" sz="1400" b="1" i="0" u="none" strike="noStrike" dirty="0">
                        <a:solidFill>
                          <a:schemeClr val="tx1"/>
                        </a:solidFill>
                        <a:effectLst/>
                        <a:latin typeface="+mn-lt"/>
                        <a:cs typeface="Times New Roman" pitchFamily="18" charset="0"/>
                      </a:endParaRPr>
                    </a:p>
                  </a:txBody>
                  <a:tcPr marL="952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16358" rtl="0" eaLnBrk="1" fontAlgn="ctr" latinLnBrk="0" hangingPunct="1">
                        <a:lnSpc>
                          <a:spcPct val="100000"/>
                        </a:lnSpc>
                        <a:spcBef>
                          <a:spcPts val="0"/>
                        </a:spcBef>
                        <a:spcAft>
                          <a:spcPts val="0"/>
                        </a:spcAft>
                        <a:buClrTx/>
                        <a:buSzTx/>
                        <a:buFontTx/>
                        <a:buNone/>
                        <a:tabLst/>
                        <a:defRPr/>
                      </a:pPr>
                      <a:r>
                        <a:rPr lang="en-IN" sz="1400" b="1" u="none" strike="noStrike" dirty="0">
                          <a:effectLst/>
                          <a:latin typeface="+mn-lt"/>
                          <a:cs typeface="Times New Roman" pitchFamily="18" charset="0"/>
                        </a:rPr>
                        <a:t>₹ 3,05,000</a:t>
                      </a:r>
                      <a:endParaRPr lang="en-IN" sz="1400" b="1" i="0" u="none" strike="noStrike" dirty="0">
                        <a:solidFill>
                          <a:schemeClr val="tx1"/>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1" i="0" u="none" strike="noStrike" dirty="0">
                          <a:solidFill>
                            <a:schemeClr val="tx1"/>
                          </a:solidFill>
                          <a:effectLst/>
                          <a:latin typeface="+mn-lt"/>
                          <a:cs typeface="Times New Roman" pitchFamily="18" charset="0"/>
                        </a:rPr>
                        <a:t>-</a:t>
                      </a: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3367141"/>
                  </a:ext>
                </a:extLst>
              </a:tr>
              <a:tr h="602059">
                <a:tc>
                  <a:txBody>
                    <a:bodyPr/>
                    <a:lstStyle/>
                    <a:p>
                      <a:pPr algn="ctr" rtl="0" fontAlgn="ctr"/>
                      <a:r>
                        <a:rPr lang="en-IN" sz="1800" b="1" u="none" strike="noStrike" dirty="0">
                          <a:solidFill>
                            <a:srgbClr val="C00000"/>
                          </a:solidFill>
                          <a:effectLst/>
                          <a:latin typeface="+mn-lt"/>
                          <a:cs typeface="Times New Roman" pitchFamily="18" charset="0"/>
                        </a:rPr>
                        <a:t>TOTAL</a:t>
                      </a:r>
                      <a:endParaRPr lang="en-IN" sz="1800" b="1" i="0" u="none" strike="noStrike" dirty="0">
                        <a:solidFill>
                          <a:srgbClr val="C00000"/>
                        </a:solidFill>
                        <a:effectLst/>
                        <a:latin typeface="+mn-lt"/>
                        <a:cs typeface="Times New Roman" pitchFamily="18" charset="0"/>
                      </a:endParaRPr>
                    </a:p>
                  </a:txBody>
                  <a:tcPr marL="952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rtl="0" fontAlgn="ctr"/>
                      <a:r>
                        <a:rPr lang="en-IN" sz="1800" b="1" u="none" strike="noStrike" dirty="0">
                          <a:solidFill>
                            <a:srgbClr val="C00000"/>
                          </a:solidFill>
                          <a:effectLst/>
                          <a:latin typeface="+mn-lt"/>
                          <a:cs typeface="Times New Roman" pitchFamily="18" charset="0"/>
                        </a:rPr>
                        <a:t>₹ 13,90,523</a:t>
                      </a:r>
                      <a:endParaRPr lang="en-IN" sz="1800" b="1" i="0" u="none" strike="noStrike" dirty="0">
                        <a:solidFill>
                          <a:srgbClr val="C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rtl="0" fontAlgn="ctr"/>
                      <a:r>
                        <a:rPr lang="en-IN" sz="1800" b="1" u="none" strike="noStrike" dirty="0">
                          <a:solidFill>
                            <a:srgbClr val="C00000"/>
                          </a:solidFill>
                          <a:effectLst/>
                          <a:latin typeface="+mn-lt"/>
                          <a:cs typeface="Times New Roman" pitchFamily="18" charset="0"/>
                        </a:rPr>
                        <a:t>₹ 8,20,728</a:t>
                      </a:r>
                      <a:endParaRPr lang="en-IN" sz="1800" b="1" i="0" u="none" strike="noStrike" dirty="0">
                        <a:solidFill>
                          <a:srgbClr val="C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430042756"/>
                  </a:ext>
                </a:extLst>
              </a:tr>
            </a:tbl>
          </a:graphicData>
        </a:graphic>
      </p:graphicFrame>
      <p:sp>
        <p:nvSpPr>
          <p:cNvPr id="6" name="TextBox 5">
            <a:extLst>
              <a:ext uri="{FF2B5EF4-FFF2-40B4-BE49-F238E27FC236}">
                <a16:creationId xmlns:a16="http://schemas.microsoft.com/office/drawing/2014/main" id="{229D71AF-F5E5-9E7F-8652-C1C7726D8236}"/>
              </a:ext>
            </a:extLst>
          </p:cNvPr>
          <p:cNvSpPr txBox="1"/>
          <p:nvPr/>
        </p:nvSpPr>
        <p:spPr>
          <a:xfrm>
            <a:off x="1514110" y="489872"/>
            <a:ext cx="8865660" cy="523220"/>
          </a:xfrm>
          <a:prstGeom prst="rect">
            <a:avLst/>
          </a:prstGeom>
          <a:noFill/>
        </p:spPr>
        <p:txBody>
          <a:bodyPr wrap="square">
            <a:spAutoFit/>
          </a:bodyPr>
          <a:lstStyle/>
          <a:p>
            <a:pPr algn="ctr"/>
            <a:r>
              <a:rPr lang="en-IN" sz="2800" b="1" dirty="0">
                <a:solidFill>
                  <a:schemeClr val="tx1"/>
                </a:solidFill>
              </a:rPr>
              <a:t>Audited Financial Year Statement</a:t>
            </a:r>
          </a:p>
        </p:txBody>
      </p:sp>
      <p:sp>
        <p:nvSpPr>
          <p:cNvPr id="5" name="TextBox 4">
            <a:extLst>
              <a:ext uri="{FF2B5EF4-FFF2-40B4-BE49-F238E27FC236}">
                <a16:creationId xmlns:a16="http://schemas.microsoft.com/office/drawing/2014/main" id="{5BDE6045-6040-1822-ECEC-2BE5A89A9375}"/>
              </a:ext>
            </a:extLst>
          </p:cNvPr>
          <p:cNvSpPr txBox="1"/>
          <p:nvPr/>
        </p:nvSpPr>
        <p:spPr>
          <a:xfrm>
            <a:off x="3511682" y="5334953"/>
            <a:ext cx="4298293" cy="1446550"/>
          </a:xfrm>
          <a:prstGeom prst="rect">
            <a:avLst/>
          </a:prstGeom>
          <a:noFill/>
        </p:spPr>
        <p:txBody>
          <a:bodyPr wrap="none" rtlCol="0">
            <a:spAutoFit/>
          </a:bodyPr>
          <a:lstStyle/>
          <a:p>
            <a:pPr algn="ctr"/>
            <a:r>
              <a:rPr lang="en-IN" sz="2400" b="1" dirty="0">
                <a:cs typeface="Times New Roman" pitchFamily="18" charset="0"/>
              </a:rPr>
              <a:t>Received </a:t>
            </a:r>
            <a:r>
              <a:rPr lang="en-IN" sz="2400" b="1" dirty="0">
                <a:solidFill>
                  <a:schemeClr val="accent2"/>
                </a:solidFill>
                <a:cs typeface="Times New Roman" pitchFamily="18" charset="0"/>
              </a:rPr>
              <a:t>80G</a:t>
            </a:r>
            <a:r>
              <a:rPr lang="en-IN" sz="2400" b="1" dirty="0">
                <a:cs typeface="Times New Roman" pitchFamily="18" charset="0"/>
              </a:rPr>
              <a:t> and </a:t>
            </a:r>
            <a:r>
              <a:rPr lang="en-IN" sz="2400" b="1" dirty="0">
                <a:solidFill>
                  <a:schemeClr val="accent2"/>
                </a:solidFill>
                <a:cs typeface="Times New Roman" pitchFamily="18" charset="0"/>
              </a:rPr>
              <a:t>12A</a:t>
            </a:r>
            <a:r>
              <a:rPr lang="en-IN" sz="2400" b="1" dirty="0">
                <a:cs typeface="Times New Roman" pitchFamily="18" charset="0"/>
              </a:rPr>
              <a:t> certificates</a:t>
            </a:r>
          </a:p>
          <a:p>
            <a:pPr algn="ctr"/>
            <a:r>
              <a:rPr lang="en-IN" sz="2000" b="1" dirty="0">
                <a:solidFill>
                  <a:srgbClr val="002060"/>
                </a:solidFill>
                <a:cs typeface="Times New Roman" pitchFamily="18" charset="0"/>
              </a:rPr>
              <a:t>80G &gt; Donor’s tax exemption </a:t>
            </a:r>
          </a:p>
          <a:p>
            <a:pPr algn="ctr"/>
            <a:r>
              <a:rPr lang="en-IN" sz="2000" b="1" dirty="0">
                <a:solidFill>
                  <a:srgbClr val="002060"/>
                </a:solidFill>
                <a:cs typeface="Times New Roman" pitchFamily="18" charset="0"/>
              </a:rPr>
              <a:t>12A &gt; Our tax exemption </a:t>
            </a:r>
            <a:endParaRPr lang="en-IN" sz="1000" b="1" dirty="0">
              <a:solidFill>
                <a:srgbClr val="002060"/>
              </a:solidFill>
              <a:cs typeface="Times New Roman" pitchFamily="18" charset="0"/>
            </a:endParaRPr>
          </a:p>
          <a:p>
            <a:pPr algn="ctr"/>
            <a:endParaRPr lang="en-IN" sz="2400" b="1" dirty="0"/>
          </a:p>
        </p:txBody>
      </p:sp>
      <p:pic>
        <p:nvPicPr>
          <p:cNvPr id="7" name="Picture 6" descr="D:\LIVE4HELP\jppegs\L4HLOGO-02.png">
            <a:extLst>
              <a:ext uri="{FF2B5EF4-FFF2-40B4-BE49-F238E27FC236}">
                <a16:creationId xmlns:a16="http://schemas.microsoft.com/office/drawing/2014/main" id="{E9185A5B-9CE5-41A8-F295-6B30B1BF90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8443" y="109791"/>
            <a:ext cx="1138020" cy="113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138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140EA-23E5-98B5-C6B1-773ECD18A48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A6A71B-DDAA-740E-A663-4AA9B2968C34}"/>
              </a:ext>
            </a:extLst>
          </p:cNvPr>
          <p:cNvSpPr>
            <a:spLocks noGrp="1"/>
          </p:cNvSpPr>
          <p:nvPr>
            <p:ph type="sldNum" sz="quarter" idx="4"/>
          </p:nvPr>
        </p:nvSpPr>
        <p:spPr/>
        <p:txBody>
          <a:bodyPr/>
          <a:lstStyle/>
          <a:p>
            <a:fld id="{58FB4751-880F-D840-AAA9-3A15815CC996}" type="slidenum">
              <a:rPr lang="en-US" smtClean="0"/>
              <a:pPr/>
              <a:t>22</a:t>
            </a:fld>
            <a:endParaRPr lang="en-US" dirty="0"/>
          </a:p>
        </p:txBody>
      </p:sp>
      <p:graphicFrame>
        <p:nvGraphicFramePr>
          <p:cNvPr id="3" name="Table 2">
            <a:extLst>
              <a:ext uri="{FF2B5EF4-FFF2-40B4-BE49-F238E27FC236}">
                <a16:creationId xmlns:a16="http://schemas.microsoft.com/office/drawing/2014/main" id="{22E87124-6538-A92D-1089-E9D54BF35F72}"/>
              </a:ext>
            </a:extLst>
          </p:cNvPr>
          <p:cNvGraphicFramePr>
            <a:graphicFrameLocks noGrp="1"/>
          </p:cNvGraphicFramePr>
          <p:nvPr>
            <p:extLst>
              <p:ext uri="{D42A27DB-BD31-4B8C-83A1-F6EECF244321}">
                <p14:modId xmlns:p14="http://schemas.microsoft.com/office/powerpoint/2010/main" val="2289720000"/>
              </p:ext>
            </p:extLst>
          </p:nvPr>
        </p:nvGraphicFramePr>
        <p:xfrm>
          <a:off x="3329002" y="1185964"/>
          <a:ext cx="5533996" cy="3853025"/>
        </p:xfrm>
        <a:graphic>
          <a:graphicData uri="http://schemas.openxmlformats.org/drawingml/2006/table">
            <a:tbl>
              <a:tblPr firstRow="1" bandRow="1">
                <a:tableStyleId>{B301B821-A1FF-4177-AEE7-76D212191A09}</a:tableStyleId>
              </a:tblPr>
              <a:tblGrid>
                <a:gridCol w="1334260">
                  <a:extLst>
                    <a:ext uri="{9D8B030D-6E8A-4147-A177-3AD203B41FA5}">
                      <a16:colId xmlns:a16="http://schemas.microsoft.com/office/drawing/2014/main" val="134741213"/>
                    </a:ext>
                  </a:extLst>
                </a:gridCol>
                <a:gridCol w="1411099">
                  <a:extLst>
                    <a:ext uri="{9D8B030D-6E8A-4147-A177-3AD203B41FA5}">
                      <a16:colId xmlns:a16="http://schemas.microsoft.com/office/drawing/2014/main" val="3094146296"/>
                    </a:ext>
                  </a:extLst>
                </a:gridCol>
                <a:gridCol w="1392457">
                  <a:extLst>
                    <a:ext uri="{9D8B030D-6E8A-4147-A177-3AD203B41FA5}">
                      <a16:colId xmlns:a16="http://schemas.microsoft.com/office/drawing/2014/main" val="1328403982"/>
                    </a:ext>
                  </a:extLst>
                </a:gridCol>
                <a:gridCol w="1396180">
                  <a:extLst>
                    <a:ext uri="{9D8B030D-6E8A-4147-A177-3AD203B41FA5}">
                      <a16:colId xmlns:a16="http://schemas.microsoft.com/office/drawing/2014/main" val="2053458048"/>
                    </a:ext>
                  </a:extLst>
                </a:gridCol>
              </a:tblGrid>
              <a:tr h="621789">
                <a:tc>
                  <a:txBody>
                    <a:bodyPr/>
                    <a:lstStyle/>
                    <a:p>
                      <a:pPr algn="ctr" rtl="0" fontAlgn="ctr"/>
                      <a:r>
                        <a:rPr lang="en-IN" sz="1200" b="1" u="none" strike="noStrike" dirty="0">
                          <a:solidFill>
                            <a:schemeClr val="tx2">
                              <a:lumMod val="75000"/>
                            </a:schemeClr>
                          </a:solidFill>
                          <a:effectLst/>
                          <a:latin typeface="+mn-lt"/>
                          <a:cs typeface="Times New Roman" pitchFamily="18" charset="0"/>
                        </a:rPr>
                        <a:t>FUNDS RECEIVED</a:t>
                      </a:r>
                      <a:endParaRPr lang="en-IN" sz="1200" b="1" i="0" u="none" strike="noStrike" dirty="0">
                        <a:solidFill>
                          <a:schemeClr val="tx2">
                            <a:lumMod val="75000"/>
                          </a:schemeClr>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endParaRPr lang="en-US" sz="1200" b="1" u="none" strike="noStrike" dirty="0">
                        <a:solidFill>
                          <a:schemeClr val="tx2">
                            <a:lumMod val="75000"/>
                          </a:schemeClr>
                        </a:solidFill>
                        <a:effectLst/>
                        <a:latin typeface="+mn-lt"/>
                        <a:cs typeface="Times New Roman" pitchFamily="18" charset="0"/>
                      </a:endParaRPr>
                    </a:p>
                    <a:p>
                      <a:pPr algn="ctr" rtl="0" fontAlgn="ctr"/>
                      <a:r>
                        <a:rPr lang="en-US" sz="1200" b="1" u="none" strike="noStrike" dirty="0">
                          <a:solidFill>
                            <a:schemeClr val="tx2">
                              <a:lumMod val="75000"/>
                            </a:schemeClr>
                          </a:solidFill>
                          <a:effectLst/>
                          <a:latin typeface="+mn-lt"/>
                          <a:cs typeface="Times New Roman" pitchFamily="18" charset="0"/>
                        </a:rPr>
                        <a:t>1</a:t>
                      </a:r>
                      <a:r>
                        <a:rPr lang="en-US" sz="1200" b="1" u="none" strike="noStrike" baseline="30000" dirty="0">
                          <a:solidFill>
                            <a:schemeClr val="tx2">
                              <a:lumMod val="75000"/>
                            </a:schemeClr>
                          </a:solidFill>
                          <a:effectLst/>
                          <a:latin typeface="+mn-lt"/>
                          <a:cs typeface="Times New Roman" pitchFamily="18" charset="0"/>
                        </a:rPr>
                        <a:t>st</a:t>
                      </a:r>
                      <a:r>
                        <a:rPr lang="en-US" sz="1200" b="1" u="none" strike="noStrike" dirty="0">
                          <a:solidFill>
                            <a:schemeClr val="tx2">
                              <a:lumMod val="75000"/>
                            </a:schemeClr>
                          </a:solidFill>
                          <a:effectLst/>
                          <a:latin typeface="+mn-lt"/>
                          <a:cs typeface="Times New Roman" pitchFamily="18" charset="0"/>
                        </a:rPr>
                        <a:t> April 2024 till  date</a:t>
                      </a:r>
                      <a:endParaRPr lang="en-US" sz="1200" b="1" i="0" u="none" strike="noStrike" dirty="0">
                        <a:solidFill>
                          <a:schemeClr val="tx2">
                            <a:lumMod val="75000"/>
                          </a:schemeClr>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1" u="none" strike="noStrike" dirty="0">
                          <a:solidFill>
                            <a:schemeClr val="tx2">
                              <a:lumMod val="75000"/>
                            </a:schemeClr>
                          </a:solidFill>
                          <a:effectLst/>
                          <a:latin typeface="+mn-lt"/>
                          <a:cs typeface="Times New Roman" pitchFamily="18" charset="0"/>
                        </a:rPr>
                        <a:t>AUDITED: As on </a:t>
                      </a:r>
                    </a:p>
                    <a:p>
                      <a:pPr algn="ctr" rtl="0" fontAlgn="ctr"/>
                      <a:r>
                        <a:rPr lang="en-US" sz="1200" b="1" u="none" strike="noStrike" dirty="0">
                          <a:solidFill>
                            <a:schemeClr val="tx2">
                              <a:lumMod val="75000"/>
                            </a:schemeClr>
                          </a:solidFill>
                          <a:effectLst/>
                          <a:latin typeface="+mn-lt"/>
                          <a:cs typeface="Times New Roman" pitchFamily="18" charset="0"/>
                        </a:rPr>
                        <a:t>31</a:t>
                      </a:r>
                      <a:r>
                        <a:rPr lang="en-US" sz="1200" b="1" u="none" strike="noStrike" baseline="30000" dirty="0">
                          <a:solidFill>
                            <a:schemeClr val="tx2">
                              <a:lumMod val="75000"/>
                            </a:schemeClr>
                          </a:solidFill>
                          <a:effectLst/>
                          <a:latin typeface="+mn-lt"/>
                          <a:cs typeface="Times New Roman" pitchFamily="18" charset="0"/>
                        </a:rPr>
                        <a:t>st</a:t>
                      </a:r>
                      <a:r>
                        <a:rPr lang="en-US" sz="1200" b="1" u="none" strike="noStrike" dirty="0">
                          <a:solidFill>
                            <a:schemeClr val="tx2">
                              <a:lumMod val="75000"/>
                            </a:schemeClr>
                          </a:solidFill>
                          <a:effectLst/>
                          <a:latin typeface="+mn-lt"/>
                          <a:cs typeface="Times New Roman" pitchFamily="18" charset="0"/>
                        </a:rPr>
                        <a:t> March 2024</a:t>
                      </a:r>
                      <a:endParaRPr lang="en-US" sz="1200" b="1" i="0" u="none" strike="noStrike" dirty="0">
                        <a:solidFill>
                          <a:schemeClr val="tx2">
                            <a:lumMod val="75000"/>
                          </a:schemeClr>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1" u="none" strike="noStrike">
                          <a:solidFill>
                            <a:schemeClr val="tx2">
                              <a:lumMod val="75000"/>
                            </a:schemeClr>
                          </a:solidFill>
                          <a:effectLst/>
                          <a:latin typeface="+mn-lt"/>
                          <a:cs typeface="Times New Roman" pitchFamily="18" charset="0"/>
                        </a:rPr>
                        <a:t>AUDITED: As </a:t>
                      </a:r>
                      <a:r>
                        <a:rPr lang="en-US" sz="1200" b="1" u="none" strike="noStrike" dirty="0">
                          <a:solidFill>
                            <a:schemeClr val="tx2">
                              <a:lumMod val="75000"/>
                            </a:schemeClr>
                          </a:solidFill>
                          <a:effectLst/>
                          <a:latin typeface="+mn-lt"/>
                          <a:cs typeface="Times New Roman" pitchFamily="18" charset="0"/>
                        </a:rPr>
                        <a:t>on </a:t>
                      </a:r>
                    </a:p>
                    <a:p>
                      <a:pPr algn="ctr" rtl="0" fontAlgn="ctr"/>
                      <a:r>
                        <a:rPr lang="en-US" sz="1200" b="1" u="none" strike="noStrike" dirty="0">
                          <a:solidFill>
                            <a:schemeClr val="tx2">
                              <a:lumMod val="75000"/>
                            </a:schemeClr>
                          </a:solidFill>
                          <a:effectLst/>
                          <a:latin typeface="+mn-lt"/>
                          <a:cs typeface="Times New Roman" pitchFamily="18" charset="0"/>
                        </a:rPr>
                        <a:t>31</a:t>
                      </a:r>
                      <a:r>
                        <a:rPr lang="en-US" sz="1200" b="1" u="none" strike="noStrike" baseline="30000" dirty="0">
                          <a:solidFill>
                            <a:schemeClr val="tx2">
                              <a:lumMod val="75000"/>
                            </a:schemeClr>
                          </a:solidFill>
                          <a:effectLst/>
                          <a:latin typeface="+mn-lt"/>
                          <a:cs typeface="Times New Roman" pitchFamily="18" charset="0"/>
                        </a:rPr>
                        <a:t>st</a:t>
                      </a:r>
                      <a:r>
                        <a:rPr lang="en-US" sz="1200" b="1" u="none" strike="noStrike" dirty="0">
                          <a:solidFill>
                            <a:schemeClr val="tx2">
                              <a:lumMod val="75000"/>
                            </a:schemeClr>
                          </a:solidFill>
                          <a:effectLst/>
                          <a:latin typeface="+mn-lt"/>
                          <a:cs typeface="Times New Roman" pitchFamily="18" charset="0"/>
                        </a:rPr>
                        <a:t> March 2023</a:t>
                      </a:r>
                      <a:endParaRPr lang="en-US" sz="1200" b="1" i="0" u="none" strike="noStrike" dirty="0">
                        <a:solidFill>
                          <a:schemeClr val="tx2">
                            <a:lumMod val="75000"/>
                          </a:schemeClr>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2347420141"/>
                  </a:ext>
                </a:extLst>
              </a:tr>
              <a:tr h="485839">
                <a:tc>
                  <a:txBody>
                    <a:bodyPr/>
                    <a:lstStyle/>
                    <a:p>
                      <a:pPr lvl="0" algn="ctr" rtl="0" fontAlgn="ctr"/>
                      <a:r>
                        <a:rPr lang="en-IN" sz="1400" b="1" u="none" strike="noStrike" dirty="0">
                          <a:effectLst/>
                          <a:latin typeface="+mn-lt"/>
                          <a:cs typeface="Times New Roman" pitchFamily="18" charset="0"/>
                        </a:rPr>
                        <a:t>Education</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400" b="1" u="none" strike="noStrike" dirty="0">
                          <a:effectLst/>
                          <a:latin typeface="+mn-lt"/>
                          <a:cs typeface="Times New Roman" pitchFamily="18" charset="0"/>
                        </a:rPr>
                        <a:t>₹ 6,55,685</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IN" sz="1400" b="1" u="none" strike="noStrike" dirty="0">
                          <a:effectLst/>
                          <a:latin typeface="+mn-lt"/>
                          <a:cs typeface="Times New Roman" pitchFamily="18" charset="0"/>
                        </a:rPr>
                        <a:t>₹ 6,95,311</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IN" sz="1400" b="1" u="none" strike="noStrike" dirty="0">
                          <a:effectLst/>
                          <a:latin typeface="+mn-lt"/>
                          <a:cs typeface="Times New Roman" pitchFamily="18" charset="0"/>
                        </a:rPr>
                        <a:t>₹ 3,51,910</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270256"/>
                  </a:ext>
                </a:extLst>
              </a:tr>
              <a:tr h="408660">
                <a:tc>
                  <a:txBody>
                    <a:bodyPr/>
                    <a:lstStyle/>
                    <a:p>
                      <a:pPr lvl="0" algn="ctr" rtl="0" fontAlgn="ctr"/>
                      <a:r>
                        <a:rPr lang="en-IN" sz="1400" b="1" u="none" strike="noStrike" dirty="0">
                          <a:effectLst/>
                          <a:latin typeface="+mn-lt"/>
                          <a:cs typeface="Times New Roman" pitchFamily="18" charset="0"/>
                        </a:rPr>
                        <a:t>Health</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400" b="1" u="none" strike="noStrike" dirty="0">
                          <a:effectLst/>
                          <a:latin typeface="+mn-lt"/>
                          <a:cs typeface="Times New Roman" pitchFamily="18" charset="0"/>
                        </a:rPr>
                        <a:t>₹ 2,35,000</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IN" sz="1400" b="1" u="none" strike="noStrike" dirty="0">
                          <a:effectLst/>
                          <a:latin typeface="+mn-lt"/>
                          <a:cs typeface="Times New Roman" pitchFamily="18" charset="0"/>
                        </a:rPr>
                        <a:t>₹ 3,07,000</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16358" rtl="0" eaLnBrk="1" fontAlgn="ctr" latinLnBrk="0" hangingPunct="1">
                        <a:lnSpc>
                          <a:spcPct val="100000"/>
                        </a:lnSpc>
                        <a:spcBef>
                          <a:spcPts val="0"/>
                        </a:spcBef>
                        <a:spcAft>
                          <a:spcPts val="0"/>
                        </a:spcAft>
                        <a:buClrTx/>
                        <a:buSzTx/>
                        <a:buFontTx/>
                        <a:buNone/>
                        <a:tabLst/>
                        <a:defRPr/>
                      </a:pPr>
                      <a:r>
                        <a:rPr lang="en-IN" sz="1400" b="1" u="none" strike="noStrike" dirty="0">
                          <a:effectLst/>
                          <a:latin typeface="+mn-lt"/>
                          <a:cs typeface="Times New Roman" pitchFamily="18" charset="0"/>
                        </a:rPr>
                        <a:t>₹ 2,32,856 </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1510614"/>
                  </a:ext>
                </a:extLst>
              </a:tr>
              <a:tr h="355920">
                <a:tc>
                  <a:txBody>
                    <a:bodyPr/>
                    <a:lstStyle/>
                    <a:p>
                      <a:pPr lvl="0" algn="ctr" rtl="0" fontAlgn="ctr"/>
                      <a:r>
                        <a:rPr lang="en-IN" sz="1400" b="1" u="none" strike="noStrike" dirty="0">
                          <a:effectLst/>
                          <a:latin typeface="+mn-lt"/>
                          <a:cs typeface="Times New Roman" pitchFamily="18" charset="0"/>
                        </a:rPr>
                        <a:t>Plantation</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400" b="1" u="none" strike="noStrike" dirty="0">
                          <a:effectLst/>
                          <a:latin typeface="+mn-lt"/>
                          <a:cs typeface="Times New Roman" pitchFamily="18" charset="0"/>
                        </a:rPr>
                        <a:t>₹ 6,00,000</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IN" sz="1400" b="1" u="none" strike="noStrike" dirty="0">
                          <a:effectLst/>
                          <a:latin typeface="+mn-lt"/>
                          <a:cs typeface="Times New Roman" pitchFamily="18" charset="0"/>
                        </a:rPr>
                        <a:t>₹ 6,83,000</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400" b="1" u="none" strike="noStrike" dirty="0">
                          <a:effectLst/>
                          <a:latin typeface="+mn-lt"/>
                          <a:cs typeface="Times New Roman" pitchFamily="18" charset="0"/>
                        </a:rPr>
                        <a:t>₹ 12,000</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5887785"/>
                  </a:ext>
                </a:extLst>
              </a:tr>
              <a:tr h="360040">
                <a:tc>
                  <a:txBody>
                    <a:bodyPr/>
                    <a:lstStyle/>
                    <a:p>
                      <a:pPr marL="0" lvl="0" algn="ctr" defTabSz="914400" rtl="0" eaLnBrk="1" fontAlgn="ctr" latinLnBrk="0" hangingPunct="1"/>
                      <a:r>
                        <a:rPr lang="en-IN" sz="1400" b="1" u="none" strike="noStrike" kern="1200" dirty="0">
                          <a:solidFill>
                            <a:schemeClr val="dk1"/>
                          </a:solidFill>
                          <a:effectLst/>
                          <a:latin typeface="+mn-lt"/>
                          <a:ea typeface="+mn-ea"/>
                          <a:cs typeface="Times New Roman" pitchFamily="18" charset="0"/>
                        </a:rPr>
                        <a:t>Relief Work</a:t>
                      </a: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b="1" u="none" strike="noStrike" dirty="0">
                          <a:effectLst/>
                          <a:latin typeface="+mn-lt"/>
                          <a:cs typeface="Times New Roman" pitchFamily="18" charset="0"/>
                        </a:rPr>
                        <a:t>₹ 4,36,834</a:t>
                      </a:r>
                      <a:endParaRPr lang="en-IN" sz="1400" b="1" u="none" strike="noStrike" kern="1200" dirty="0">
                        <a:solidFill>
                          <a:schemeClr val="dk1"/>
                        </a:solidFill>
                        <a:effectLst/>
                        <a:latin typeface="+mn-lt"/>
                        <a:ea typeface="+mn-ea"/>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b="1" u="none" strike="noStrike" kern="1200" dirty="0">
                          <a:solidFill>
                            <a:schemeClr val="dk1"/>
                          </a:solidFill>
                          <a:effectLst/>
                          <a:latin typeface="+mn-lt"/>
                          <a:ea typeface="+mn-ea"/>
                          <a:cs typeface="Times New Roman" pitchFamily="18" charset="0"/>
                        </a:rPr>
                        <a:t>₹ 1,45,342</a:t>
                      </a: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400" b="1" i="0" u="none" strike="noStrike" dirty="0">
                          <a:solidFill>
                            <a:srgbClr val="000000"/>
                          </a:solidFill>
                          <a:effectLst/>
                          <a:latin typeface="+mn-lt"/>
                          <a:cs typeface="Times New Roman" pitchFamily="18" charset="0"/>
                        </a:rPr>
                        <a:t>-</a:t>
                      </a: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917870"/>
                  </a:ext>
                </a:extLst>
              </a:tr>
              <a:tr h="485839">
                <a:tc>
                  <a:txBody>
                    <a:bodyPr/>
                    <a:lstStyle/>
                    <a:p>
                      <a:pPr lvl="0" algn="ctr" rtl="0" fontAlgn="ctr"/>
                      <a:r>
                        <a:rPr lang="en-IN" sz="1400" b="1" u="none" strike="noStrike" dirty="0">
                          <a:effectLst/>
                          <a:latin typeface="+mn-lt"/>
                          <a:cs typeface="Times New Roman" pitchFamily="18" charset="0"/>
                        </a:rPr>
                        <a:t>Membership Fees</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400" b="1" u="none" strike="noStrike" dirty="0">
                          <a:effectLst/>
                          <a:latin typeface="+mn-lt"/>
                          <a:cs typeface="Times New Roman" pitchFamily="18" charset="0"/>
                        </a:rPr>
                        <a:t>₹ 34,000</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IN" sz="1400" b="1" u="none" strike="noStrike" dirty="0">
                          <a:effectLst/>
                          <a:latin typeface="+mn-lt"/>
                          <a:cs typeface="Times New Roman" pitchFamily="18" charset="0"/>
                        </a:rPr>
                        <a:t>₹ 64,000</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IN" sz="1400" b="1" u="none" strike="noStrike" dirty="0">
                          <a:effectLst/>
                          <a:latin typeface="+mn-lt"/>
                          <a:cs typeface="Times New Roman" pitchFamily="18" charset="0"/>
                        </a:rPr>
                        <a:t>₹ 27,000</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7938"/>
                  </a:ext>
                </a:extLst>
              </a:tr>
              <a:tr h="564408">
                <a:tc>
                  <a:txBody>
                    <a:bodyPr/>
                    <a:lstStyle/>
                    <a:p>
                      <a:pPr lvl="0" algn="ctr" rtl="0" fontAlgn="ctr"/>
                      <a:r>
                        <a:rPr lang="en-IN" sz="1400" b="1" u="none" strike="noStrike" dirty="0">
                          <a:effectLst/>
                          <a:latin typeface="+mn-lt"/>
                          <a:cs typeface="Times New Roman" pitchFamily="18" charset="0"/>
                        </a:rPr>
                        <a:t>Other Donation</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400" b="1" u="none" strike="noStrike" dirty="0">
                          <a:effectLst/>
                          <a:latin typeface="+mn-lt"/>
                          <a:cs typeface="Times New Roman" pitchFamily="18" charset="0"/>
                        </a:rPr>
                        <a:t>₹ 18,800</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IN" sz="1400" b="1" u="none" strike="noStrike" dirty="0">
                          <a:effectLst/>
                          <a:latin typeface="+mn-lt"/>
                          <a:cs typeface="Times New Roman" pitchFamily="18" charset="0"/>
                        </a:rPr>
                        <a:t>₹ 10,000</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IN" sz="1400" b="1" u="none" strike="noStrike" dirty="0">
                          <a:effectLst/>
                          <a:latin typeface="+mn-lt"/>
                          <a:cs typeface="Times New Roman" pitchFamily="18" charset="0"/>
                        </a:rPr>
                        <a:t>₹ 1,72,381</a:t>
                      </a:r>
                      <a:endParaRPr lang="en-IN" sz="1400" b="1" i="0" u="none" strike="noStrike" dirty="0">
                        <a:solidFill>
                          <a:srgbClr val="000000"/>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4891443"/>
                  </a:ext>
                </a:extLst>
              </a:tr>
              <a:tr h="570530">
                <a:tc>
                  <a:txBody>
                    <a:bodyPr/>
                    <a:lstStyle/>
                    <a:p>
                      <a:pPr lvl="0" algn="ctr" rtl="0" fontAlgn="ctr"/>
                      <a:r>
                        <a:rPr lang="en-IN" sz="1800" b="1" u="none" strike="noStrike" dirty="0">
                          <a:solidFill>
                            <a:srgbClr val="AD5C4D"/>
                          </a:solidFill>
                          <a:effectLst/>
                          <a:latin typeface="+mn-lt"/>
                          <a:cs typeface="Times New Roman" pitchFamily="18" charset="0"/>
                        </a:rPr>
                        <a:t>TOTAL</a:t>
                      </a:r>
                      <a:endParaRPr lang="en-IN" sz="1800" b="1" i="0" u="none" strike="noStrike" dirty="0">
                        <a:solidFill>
                          <a:srgbClr val="AD5C4D"/>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800" b="1" u="none" strike="noStrike" dirty="0">
                          <a:solidFill>
                            <a:srgbClr val="AD5C4D"/>
                          </a:solidFill>
                          <a:effectLst/>
                          <a:latin typeface="+mn-lt"/>
                          <a:cs typeface="Times New Roman" pitchFamily="18" charset="0"/>
                        </a:rPr>
                        <a:t>₹ 19,80,319</a:t>
                      </a:r>
                      <a:endParaRPr lang="en-IN" sz="1800" b="1" i="0" u="none" strike="noStrike" dirty="0">
                        <a:solidFill>
                          <a:srgbClr val="AD5C4D"/>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IN" sz="1800" b="1" u="none" strike="noStrike" dirty="0">
                          <a:solidFill>
                            <a:srgbClr val="AD5C4D"/>
                          </a:solidFill>
                          <a:effectLst/>
                          <a:latin typeface="+mn-lt"/>
                          <a:cs typeface="Times New Roman" pitchFamily="18" charset="0"/>
                        </a:rPr>
                        <a:t>₹ 19,04,563</a:t>
                      </a:r>
                      <a:endParaRPr lang="en-IN" sz="1800" b="1" i="0" u="none" strike="noStrike" dirty="0">
                        <a:solidFill>
                          <a:srgbClr val="AD5C4D"/>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IN" sz="1800" b="1" u="none" strike="noStrike" dirty="0">
                          <a:solidFill>
                            <a:srgbClr val="AD5C4D"/>
                          </a:solidFill>
                          <a:effectLst/>
                          <a:latin typeface="+mn-lt"/>
                          <a:cs typeface="Times New Roman" pitchFamily="18" charset="0"/>
                        </a:rPr>
                        <a:t>₹ 7,96,147</a:t>
                      </a:r>
                      <a:endParaRPr lang="en-IN" sz="1800" b="1" i="0" u="none" strike="noStrike" dirty="0">
                        <a:solidFill>
                          <a:srgbClr val="AD5C4D"/>
                        </a:solidFill>
                        <a:effectLst/>
                        <a:latin typeface="+mn-lt"/>
                        <a:cs typeface="Times New Roman" pitchFamily="18" charset="0"/>
                      </a:endParaRPr>
                    </a:p>
                  </a:txBody>
                  <a:tcPr marL="6350" marR="635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901760393"/>
                  </a:ext>
                </a:extLst>
              </a:tr>
            </a:tbl>
          </a:graphicData>
        </a:graphic>
      </p:graphicFrame>
      <p:sp>
        <p:nvSpPr>
          <p:cNvPr id="6" name="TextBox 5">
            <a:extLst>
              <a:ext uri="{FF2B5EF4-FFF2-40B4-BE49-F238E27FC236}">
                <a16:creationId xmlns:a16="http://schemas.microsoft.com/office/drawing/2014/main" id="{73F08A4F-01D9-1E0B-91D3-26925076E6FD}"/>
              </a:ext>
            </a:extLst>
          </p:cNvPr>
          <p:cNvSpPr txBox="1"/>
          <p:nvPr/>
        </p:nvSpPr>
        <p:spPr>
          <a:xfrm>
            <a:off x="1487008" y="562698"/>
            <a:ext cx="8865660" cy="461665"/>
          </a:xfrm>
          <a:prstGeom prst="rect">
            <a:avLst/>
          </a:prstGeom>
          <a:noFill/>
        </p:spPr>
        <p:txBody>
          <a:bodyPr wrap="square">
            <a:spAutoFit/>
          </a:bodyPr>
          <a:lstStyle/>
          <a:p>
            <a:pPr algn="ctr"/>
            <a:r>
              <a:rPr lang="en-IN" sz="2400" b="1" dirty="0">
                <a:solidFill>
                  <a:srgbClr val="C00000"/>
                </a:solidFill>
              </a:rPr>
              <a:t>Current Financial YTD (April’24-till date) Statement</a:t>
            </a:r>
          </a:p>
        </p:txBody>
      </p:sp>
      <p:sp>
        <p:nvSpPr>
          <p:cNvPr id="5" name="TextBox 4">
            <a:extLst>
              <a:ext uri="{FF2B5EF4-FFF2-40B4-BE49-F238E27FC236}">
                <a16:creationId xmlns:a16="http://schemas.microsoft.com/office/drawing/2014/main" id="{8DAF858E-C74A-A761-FD15-6DA50F76492B}"/>
              </a:ext>
            </a:extLst>
          </p:cNvPr>
          <p:cNvSpPr txBox="1"/>
          <p:nvPr/>
        </p:nvSpPr>
        <p:spPr>
          <a:xfrm>
            <a:off x="2734750" y="5256537"/>
            <a:ext cx="6722500" cy="830997"/>
          </a:xfrm>
          <a:prstGeom prst="rect">
            <a:avLst/>
          </a:prstGeom>
          <a:noFill/>
        </p:spPr>
        <p:txBody>
          <a:bodyPr wrap="square" rtlCol="0">
            <a:spAutoFit/>
          </a:bodyPr>
          <a:lstStyle/>
          <a:p>
            <a:pPr algn="ctr"/>
            <a:r>
              <a:rPr lang="en-IN" sz="2400" b="1" dirty="0">
                <a:solidFill>
                  <a:srgbClr val="C00000"/>
                </a:solidFill>
                <a:cs typeface="Times New Roman" pitchFamily="18" charset="0"/>
              </a:rPr>
              <a:t>Thanks for your generous support with increased donation and sponsorship</a:t>
            </a:r>
            <a:endParaRPr lang="en-IN" sz="2400" b="1" dirty="0">
              <a:solidFill>
                <a:srgbClr val="C00000"/>
              </a:solidFill>
            </a:endParaRPr>
          </a:p>
        </p:txBody>
      </p:sp>
      <p:pic>
        <p:nvPicPr>
          <p:cNvPr id="4" name="Picture 3" descr="D:\LIVE4HELP\jppegs\L4HLOGO-02.png">
            <a:extLst>
              <a:ext uri="{FF2B5EF4-FFF2-40B4-BE49-F238E27FC236}">
                <a16:creationId xmlns:a16="http://schemas.microsoft.com/office/drawing/2014/main" id="{3808A41F-6D22-B2E5-48A2-373D909402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7196" y="209814"/>
            <a:ext cx="1138020" cy="113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308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AF78AB-A21C-5EDF-89E0-00891AEC113A}"/>
              </a:ext>
            </a:extLst>
          </p:cNvPr>
          <p:cNvSpPr>
            <a:spLocks noGrp="1"/>
          </p:cNvSpPr>
          <p:nvPr>
            <p:ph type="sldNum" sz="quarter" idx="4"/>
          </p:nvPr>
        </p:nvSpPr>
        <p:spPr/>
        <p:txBody>
          <a:bodyPr/>
          <a:lstStyle/>
          <a:p>
            <a:fld id="{58FB4751-880F-D840-AAA9-3A15815CC996}" type="slidenum">
              <a:rPr lang="en-US" smtClean="0"/>
              <a:pPr/>
              <a:t>23</a:t>
            </a:fld>
            <a:endParaRPr lang="en-US" dirty="0"/>
          </a:p>
        </p:txBody>
      </p:sp>
      <p:sp>
        <p:nvSpPr>
          <p:cNvPr id="2" name="Content Placeholder 11">
            <a:extLst>
              <a:ext uri="{FF2B5EF4-FFF2-40B4-BE49-F238E27FC236}">
                <a16:creationId xmlns:a16="http://schemas.microsoft.com/office/drawing/2014/main" id="{41EF8FB4-0A45-D681-0A01-F467017EB27A}"/>
              </a:ext>
            </a:extLst>
          </p:cNvPr>
          <p:cNvSpPr txBox="1">
            <a:spLocks/>
          </p:cNvSpPr>
          <p:nvPr/>
        </p:nvSpPr>
        <p:spPr>
          <a:xfrm>
            <a:off x="1400709" y="5096575"/>
            <a:ext cx="9390581" cy="12311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C00000"/>
                </a:solidFill>
                <a:cs typeface="Times New Roman" pitchFamily="18" charset="0"/>
              </a:rPr>
              <a:t>We aspire to have faster growth in fund collection.  </a:t>
            </a:r>
          </a:p>
          <a:p>
            <a:pPr marL="0" indent="0" algn="ctr">
              <a:buNone/>
            </a:pPr>
            <a:r>
              <a:rPr lang="en-US" b="1" dirty="0">
                <a:solidFill>
                  <a:srgbClr val="C00000"/>
                </a:solidFill>
                <a:cs typeface="Times New Roman" pitchFamily="18" charset="0"/>
              </a:rPr>
              <a:t>We solicit your generous support</a:t>
            </a:r>
          </a:p>
        </p:txBody>
      </p:sp>
      <p:pic>
        <p:nvPicPr>
          <p:cNvPr id="3" name="Picture 2" descr="D:\LIVE4HELP\jppegs\L4HLOGO-02.png">
            <a:extLst>
              <a:ext uri="{FF2B5EF4-FFF2-40B4-BE49-F238E27FC236}">
                <a16:creationId xmlns:a16="http://schemas.microsoft.com/office/drawing/2014/main" id="{462A043D-13BB-8FE8-B3C4-5CCF19D7D0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1240" y="-42333"/>
            <a:ext cx="1138020" cy="11377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52A547B-A782-EB13-29C0-2539E9A6D0F9}"/>
              </a:ext>
            </a:extLst>
          </p:cNvPr>
          <p:cNvPicPr>
            <a:picLocks noChangeAspect="1"/>
          </p:cNvPicPr>
          <p:nvPr/>
        </p:nvPicPr>
        <p:blipFill>
          <a:blip r:embed="rId3"/>
          <a:stretch>
            <a:fillRect/>
          </a:stretch>
        </p:blipFill>
        <p:spPr>
          <a:xfrm>
            <a:off x="1016222" y="1012633"/>
            <a:ext cx="10588063" cy="3941922"/>
          </a:xfrm>
          <a:prstGeom prst="rect">
            <a:avLst/>
          </a:prstGeom>
        </p:spPr>
      </p:pic>
    </p:spTree>
    <p:extLst>
      <p:ext uri="{BB962C8B-B14F-4D97-AF65-F5344CB8AC3E}">
        <p14:creationId xmlns:p14="http://schemas.microsoft.com/office/powerpoint/2010/main" val="3132795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977092-0906-674F-1901-BAA5A58AA922}"/>
              </a:ext>
            </a:extLst>
          </p:cNvPr>
          <p:cNvSpPr txBox="1"/>
          <p:nvPr/>
        </p:nvSpPr>
        <p:spPr>
          <a:xfrm>
            <a:off x="7090980" y="2521059"/>
            <a:ext cx="3938814" cy="1815882"/>
          </a:xfrm>
          <a:prstGeom prst="rect">
            <a:avLst/>
          </a:prstGeom>
          <a:noFill/>
        </p:spPr>
        <p:txBody>
          <a:bodyPr wrap="square">
            <a:spAutoFit/>
          </a:bodyPr>
          <a:lstStyle/>
          <a:p>
            <a:r>
              <a:rPr lang="en-IN" sz="2800" b="1" dirty="0">
                <a:solidFill>
                  <a:srgbClr val="C00000"/>
                </a:solidFill>
                <a:cs typeface="Times New Roman" pitchFamily="18" charset="0"/>
              </a:rPr>
              <a:t>We would like to express</a:t>
            </a:r>
          </a:p>
          <a:p>
            <a:r>
              <a:rPr lang="en-IN" sz="2800" b="1" dirty="0">
                <a:solidFill>
                  <a:srgbClr val="C00000"/>
                </a:solidFill>
                <a:cs typeface="Times New Roman" pitchFamily="18" charset="0"/>
              </a:rPr>
              <a:t>our sincere gratitude and</a:t>
            </a:r>
          </a:p>
          <a:p>
            <a:r>
              <a:rPr lang="en-IN" sz="2800" b="1" dirty="0">
                <a:solidFill>
                  <a:srgbClr val="C00000"/>
                </a:solidFill>
                <a:cs typeface="Times New Roman" pitchFamily="18" charset="0"/>
              </a:rPr>
              <a:t>a big thank for your continued support</a:t>
            </a:r>
            <a:endParaRPr lang="en-IN" sz="2800" b="1" dirty="0">
              <a:solidFill>
                <a:srgbClr val="C00000"/>
              </a:solidFill>
            </a:endParaRPr>
          </a:p>
        </p:txBody>
      </p:sp>
      <p:pic>
        <p:nvPicPr>
          <p:cNvPr id="2" name="Picture 1" descr="D:\LIVE4HELP\jppegs\L4HLOGO-02.png">
            <a:extLst>
              <a:ext uri="{FF2B5EF4-FFF2-40B4-BE49-F238E27FC236}">
                <a16:creationId xmlns:a16="http://schemas.microsoft.com/office/drawing/2014/main" id="{0F5F778F-F479-2BF8-017A-AE134B7F21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3884" y="213288"/>
            <a:ext cx="1138020" cy="11377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DD86965-A4E0-9BFA-3211-EF80A4133700}"/>
              </a:ext>
            </a:extLst>
          </p:cNvPr>
          <p:cNvPicPr>
            <a:picLocks noChangeAspect="1"/>
          </p:cNvPicPr>
          <p:nvPr/>
        </p:nvPicPr>
        <p:blipFill>
          <a:blip r:embed="rId3"/>
          <a:stretch>
            <a:fillRect/>
          </a:stretch>
        </p:blipFill>
        <p:spPr>
          <a:xfrm>
            <a:off x="220096" y="782148"/>
            <a:ext cx="6175988" cy="5293704"/>
          </a:xfrm>
          <a:prstGeom prst="rect">
            <a:avLst/>
          </a:prstGeom>
        </p:spPr>
      </p:pic>
    </p:spTree>
    <p:extLst>
      <p:ext uri="{BB962C8B-B14F-4D97-AF65-F5344CB8AC3E}">
        <p14:creationId xmlns:p14="http://schemas.microsoft.com/office/powerpoint/2010/main" val="3340575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1D14E0-2175-4337-4B91-3B712836E036}"/>
              </a:ext>
            </a:extLst>
          </p:cNvPr>
          <p:cNvSpPr>
            <a:spLocks noGrp="1"/>
          </p:cNvSpPr>
          <p:nvPr>
            <p:ph type="sldNum" sz="quarter" idx="4"/>
          </p:nvPr>
        </p:nvSpPr>
        <p:spPr/>
        <p:txBody>
          <a:bodyPr/>
          <a:lstStyle/>
          <a:p>
            <a:fld id="{58FB4751-880F-D840-AAA9-3A15815CC996}" type="slidenum">
              <a:rPr lang="en-US" smtClean="0"/>
              <a:pPr/>
              <a:t>25</a:t>
            </a:fld>
            <a:endParaRPr lang="en-US" dirty="0"/>
          </a:p>
        </p:txBody>
      </p:sp>
      <p:sp>
        <p:nvSpPr>
          <p:cNvPr id="3" name="Content Placeholder 11">
            <a:extLst>
              <a:ext uri="{FF2B5EF4-FFF2-40B4-BE49-F238E27FC236}">
                <a16:creationId xmlns:a16="http://schemas.microsoft.com/office/drawing/2014/main" id="{914245C1-949F-C555-37AA-D1579058D740}"/>
              </a:ext>
            </a:extLst>
          </p:cNvPr>
          <p:cNvSpPr txBox="1">
            <a:spLocks/>
          </p:cNvSpPr>
          <p:nvPr/>
        </p:nvSpPr>
        <p:spPr>
          <a:xfrm>
            <a:off x="6960996" y="2697051"/>
            <a:ext cx="4279385" cy="12311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A little assistance of yours can immensely help someone to pursue their dream..</a:t>
            </a:r>
          </a:p>
        </p:txBody>
      </p:sp>
      <p:pic>
        <p:nvPicPr>
          <p:cNvPr id="5" name="Picture 4" descr="D:\LIVE4HELP\jppegs\L4HLOGO-02.png">
            <a:extLst>
              <a:ext uri="{FF2B5EF4-FFF2-40B4-BE49-F238E27FC236}">
                <a16:creationId xmlns:a16="http://schemas.microsoft.com/office/drawing/2014/main" id="{D12F33B3-8B9C-7925-50B9-17BA6C23EB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2668" y="1242809"/>
            <a:ext cx="1480269" cy="14798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FDF64B8B-D1E4-3E1E-7DC6-11640F8ED2EE}"/>
              </a:ext>
            </a:extLst>
          </p:cNvPr>
          <p:cNvPicPr>
            <a:picLocks noChangeAspect="1"/>
          </p:cNvPicPr>
          <p:nvPr/>
        </p:nvPicPr>
        <p:blipFill>
          <a:blip r:embed="rId3"/>
          <a:stretch>
            <a:fillRect/>
          </a:stretch>
        </p:blipFill>
        <p:spPr>
          <a:xfrm>
            <a:off x="1293401" y="160629"/>
            <a:ext cx="4419533" cy="6536742"/>
          </a:xfrm>
          <a:prstGeom prst="rect">
            <a:avLst/>
          </a:prstGeom>
        </p:spPr>
      </p:pic>
    </p:spTree>
    <p:extLst>
      <p:ext uri="{BB962C8B-B14F-4D97-AF65-F5344CB8AC3E}">
        <p14:creationId xmlns:p14="http://schemas.microsoft.com/office/powerpoint/2010/main" val="155349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72B2-AD77-A8BC-4D9B-E8F8229C36B8}"/>
              </a:ext>
            </a:extLst>
          </p:cNvPr>
          <p:cNvSpPr>
            <a:spLocks noGrp="1"/>
          </p:cNvSpPr>
          <p:nvPr>
            <p:ph type="ctrTitle"/>
          </p:nvPr>
        </p:nvSpPr>
        <p:spPr>
          <a:xfrm>
            <a:off x="2531480" y="2488224"/>
            <a:ext cx="7129038" cy="2822330"/>
          </a:xfrm>
        </p:spPr>
        <p:txBody>
          <a:bodyPr/>
          <a:lstStyle/>
          <a:p>
            <a:r>
              <a:rPr lang="en-IN" sz="4000" dirty="0">
                <a:solidFill>
                  <a:srgbClr val="7030A0"/>
                </a:solidFill>
              </a:rPr>
              <a:t>We solicit your support</a:t>
            </a:r>
            <a:br>
              <a:rPr lang="en-IN" sz="4000" dirty="0"/>
            </a:br>
            <a:br>
              <a:rPr lang="en-IN" sz="4000" dirty="0"/>
            </a:br>
            <a:r>
              <a:rPr lang="en-US" sz="2400" b="0" kern="1200" dirty="0">
                <a:solidFill>
                  <a:schemeClr val="tx1"/>
                </a:solidFill>
                <a:latin typeface="+mj-lt"/>
                <a:ea typeface="+mn-ea"/>
                <a:cs typeface="+mn-cs"/>
              </a:rPr>
              <a:t>Debasish Das  </a:t>
            </a:r>
            <a:br>
              <a:rPr lang="en-US" sz="2400" dirty="0">
                <a:ea typeface="+mn-ea"/>
                <a:cs typeface="+mn-cs"/>
              </a:rPr>
            </a:br>
            <a:r>
              <a:rPr lang="en-US" sz="2400" b="0" kern="1200" dirty="0">
                <a:solidFill>
                  <a:schemeClr val="tx1"/>
                </a:solidFill>
                <a:latin typeface="+mj-lt"/>
                <a:ea typeface="+mn-ea"/>
                <a:cs typeface="+mn-cs"/>
              </a:rPr>
              <a:t>Ramkrishna </a:t>
            </a:r>
            <a:r>
              <a:rPr lang="en-US" sz="2400" b="0" kern="1200" dirty="0" err="1">
                <a:solidFill>
                  <a:schemeClr val="tx1"/>
                </a:solidFill>
                <a:latin typeface="+mj-lt"/>
                <a:ea typeface="+mn-ea"/>
                <a:cs typeface="+mn-cs"/>
              </a:rPr>
              <a:t>Sadhukhan</a:t>
            </a:r>
            <a:r>
              <a:rPr lang="en-US" sz="2400" b="0" kern="1200" dirty="0">
                <a:solidFill>
                  <a:schemeClr val="tx1"/>
                </a:solidFill>
                <a:latin typeface="+mj-lt"/>
                <a:ea typeface="+mn-ea"/>
                <a:cs typeface="+mn-cs"/>
              </a:rPr>
              <a:t> </a:t>
            </a:r>
            <a:br>
              <a:rPr lang="en-US" sz="2400" b="0" kern="1200" dirty="0">
                <a:solidFill>
                  <a:schemeClr val="tx1"/>
                </a:solidFill>
                <a:latin typeface="+mj-lt"/>
                <a:ea typeface="+mn-ea"/>
                <a:cs typeface="+mn-cs"/>
              </a:rPr>
            </a:br>
            <a:r>
              <a:rPr lang="en-US" sz="2400" b="0" kern="1200" dirty="0" err="1">
                <a:solidFill>
                  <a:schemeClr val="tx1"/>
                </a:solidFill>
                <a:latin typeface="+mj-lt"/>
                <a:ea typeface="+mn-ea"/>
                <a:cs typeface="+mn-cs"/>
              </a:rPr>
              <a:t>Shubhendu</a:t>
            </a:r>
            <a:r>
              <a:rPr lang="en-US" sz="2400" b="0" kern="1200" dirty="0">
                <a:solidFill>
                  <a:schemeClr val="tx1"/>
                </a:solidFill>
                <a:latin typeface="+mj-lt"/>
                <a:ea typeface="+mn-ea"/>
                <a:cs typeface="+mn-cs"/>
              </a:rPr>
              <a:t> Sekhar Mal</a:t>
            </a:r>
            <a:br>
              <a:rPr lang="en-US" sz="2400" b="0" kern="1200" dirty="0">
                <a:solidFill>
                  <a:schemeClr val="tx1"/>
                </a:solidFill>
                <a:latin typeface="+mj-lt"/>
                <a:ea typeface="+mn-ea"/>
                <a:cs typeface="+mn-cs"/>
              </a:rPr>
            </a:br>
            <a:endParaRPr lang="en-IN" sz="2400" dirty="0"/>
          </a:p>
        </p:txBody>
      </p:sp>
      <p:pic>
        <p:nvPicPr>
          <p:cNvPr id="3" name="Picture 2" descr="D:\LIVE4HELP\jppegs\L4HLOGO-02.png">
            <a:extLst>
              <a:ext uri="{FF2B5EF4-FFF2-40B4-BE49-F238E27FC236}">
                <a16:creationId xmlns:a16="http://schemas.microsoft.com/office/drawing/2014/main" id="{ECBF1868-0039-D8BC-5F78-6607BD8206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4176" y="669843"/>
            <a:ext cx="1583645" cy="158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396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DCD408D-44EB-697C-9A96-D630EB210648}"/>
              </a:ext>
            </a:extLst>
          </p:cNvPr>
          <p:cNvSpPr txBox="1">
            <a:spLocks/>
          </p:cNvSpPr>
          <p:nvPr/>
        </p:nvSpPr>
        <p:spPr>
          <a:xfrm>
            <a:off x="1125415" y="280133"/>
            <a:ext cx="9689123" cy="378545"/>
          </a:xfrm>
          <a:prstGeom prst="rect">
            <a:avLst/>
          </a:prstGeom>
          <a:solidFill>
            <a:srgbClr val="AD5C4D"/>
          </a:solidFill>
        </p:spPr>
        <p:txBody>
          <a:bodyPr wrap="square" lIns="127996" tIns="63998" rIns="127996" bIns="63998" rtlCol="0">
            <a:sp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defTabSz="816358"/>
            <a:r>
              <a:rPr lang="en-IN" sz="1800" b="1" dirty="0">
                <a:solidFill>
                  <a:schemeClr val="bg1"/>
                </a:solidFill>
                <a:ea typeface="+mn-ea"/>
                <a:cs typeface="Times New Roman" pitchFamily="18" charset="0"/>
              </a:rPr>
              <a:t>L4H Solicits Your Support</a:t>
            </a:r>
          </a:p>
        </p:txBody>
      </p:sp>
      <p:graphicFrame>
        <p:nvGraphicFramePr>
          <p:cNvPr id="4" name="Content Placeholder 8">
            <a:extLst>
              <a:ext uri="{FF2B5EF4-FFF2-40B4-BE49-F238E27FC236}">
                <a16:creationId xmlns:a16="http://schemas.microsoft.com/office/drawing/2014/main" id="{2351AE4C-0E97-1962-4AE0-69CBC892F14E}"/>
              </a:ext>
            </a:extLst>
          </p:cNvPr>
          <p:cNvGraphicFramePr>
            <a:graphicFrameLocks/>
          </p:cNvGraphicFramePr>
          <p:nvPr>
            <p:extLst>
              <p:ext uri="{D42A27DB-BD31-4B8C-83A1-F6EECF244321}">
                <p14:modId xmlns:p14="http://schemas.microsoft.com/office/powerpoint/2010/main" val="2168261183"/>
              </p:ext>
            </p:extLst>
          </p:nvPr>
        </p:nvGraphicFramePr>
        <p:xfrm>
          <a:off x="875619" y="783816"/>
          <a:ext cx="4564393" cy="4218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A2683646-B464-C1D3-133E-88349F10C762}"/>
              </a:ext>
            </a:extLst>
          </p:cNvPr>
          <p:cNvSpPr txBox="1"/>
          <p:nvPr/>
        </p:nvSpPr>
        <p:spPr>
          <a:xfrm>
            <a:off x="1169374" y="5127424"/>
            <a:ext cx="3991711" cy="1200329"/>
          </a:xfrm>
          <a:prstGeom prst="rect">
            <a:avLst/>
          </a:prstGeom>
          <a:solidFill>
            <a:schemeClr val="bg2">
              <a:lumMod val="90000"/>
            </a:schemeClr>
          </a:solidFill>
          <a:ln>
            <a:solidFill>
              <a:srgbClr val="AD5C4D"/>
            </a:solidFill>
          </a:ln>
        </p:spPr>
        <p:txBody>
          <a:bodyPr wrap="square" rtlCol="0">
            <a:spAutoFit/>
          </a:bodyPr>
          <a:lstStyle/>
          <a:p>
            <a:pPr algn="ctr"/>
            <a:r>
              <a:rPr lang="en-IN" sz="2400" b="1" dirty="0">
                <a:solidFill>
                  <a:srgbClr val="7030A0"/>
                </a:solidFill>
              </a:rPr>
              <a:t>Donation of Indian citizen is eligible for tax rebate U/S 80G of Income Tax Act </a:t>
            </a:r>
          </a:p>
        </p:txBody>
      </p:sp>
      <p:grpSp>
        <p:nvGrpSpPr>
          <p:cNvPr id="7" name="Group 6">
            <a:extLst>
              <a:ext uri="{FF2B5EF4-FFF2-40B4-BE49-F238E27FC236}">
                <a16:creationId xmlns:a16="http://schemas.microsoft.com/office/drawing/2014/main" id="{3C289BE3-52C6-08C1-32EF-D21EE0632002}"/>
              </a:ext>
            </a:extLst>
          </p:cNvPr>
          <p:cNvGrpSpPr/>
          <p:nvPr/>
        </p:nvGrpSpPr>
        <p:grpSpPr>
          <a:xfrm>
            <a:off x="6367078" y="1140592"/>
            <a:ext cx="4166108" cy="2784582"/>
            <a:chOff x="4767805" y="550592"/>
            <a:chExt cx="3403915" cy="1732278"/>
          </a:xfrm>
        </p:grpSpPr>
        <p:sp>
          <p:nvSpPr>
            <p:cNvPr id="8" name="Freeform: Shape 7">
              <a:extLst>
                <a:ext uri="{FF2B5EF4-FFF2-40B4-BE49-F238E27FC236}">
                  <a16:creationId xmlns:a16="http://schemas.microsoft.com/office/drawing/2014/main" id="{F5664871-7D4E-C31E-5454-DA7E973B0321}"/>
                </a:ext>
              </a:extLst>
            </p:cNvPr>
            <p:cNvSpPr/>
            <p:nvPr/>
          </p:nvSpPr>
          <p:spPr>
            <a:xfrm>
              <a:off x="4767805" y="550592"/>
              <a:ext cx="1213077" cy="558799"/>
            </a:xfrm>
            <a:custGeom>
              <a:avLst/>
              <a:gdLst>
                <a:gd name="connsiteX0" fmla="*/ 0 w 1213077"/>
                <a:gd name="connsiteY0" fmla="*/ 93135 h 558799"/>
                <a:gd name="connsiteX1" fmla="*/ 93135 w 1213077"/>
                <a:gd name="connsiteY1" fmla="*/ 0 h 558799"/>
                <a:gd name="connsiteX2" fmla="*/ 1119942 w 1213077"/>
                <a:gd name="connsiteY2" fmla="*/ 0 h 558799"/>
                <a:gd name="connsiteX3" fmla="*/ 1213077 w 1213077"/>
                <a:gd name="connsiteY3" fmla="*/ 93135 h 558799"/>
                <a:gd name="connsiteX4" fmla="*/ 1213077 w 1213077"/>
                <a:gd name="connsiteY4" fmla="*/ 465664 h 558799"/>
                <a:gd name="connsiteX5" fmla="*/ 1119942 w 1213077"/>
                <a:gd name="connsiteY5" fmla="*/ 558799 h 558799"/>
                <a:gd name="connsiteX6" fmla="*/ 93135 w 1213077"/>
                <a:gd name="connsiteY6" fmla="*/ 558799 h 558799"/>
                <a:gd name="connsiteX7" fmla="*/ 0 w 1213077"/>
                <a:gd name="connsiteY7" fmla="*/ 465664 h 558799"/>
                <a:gd name="connsiteX8" fmla="*/ 0 w 1213077"/>
                <a:gd name="connsiteY8" fmla="*/ 93135 h 55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077" h="558799">
                  <a:moveTo>
                    <a:pt x="0" y="93135"/>
                  </a:moveTo>
                  <a:cubicBezTo>
                    <a:pt x="0" y="41698"/>
                    <a:pt x="41698" y="0"/>
                    <a:pt x="93135" y="0"/>
                  </a:cubicBezTo>
                  <a:lnTo>
                    <a:pt x="1119942" y="0"/>
                  </a:lnTo>
                  <a:cubicBezTo>
                    <a:pt x="1171379" y="0"/>
                    <a:pt x="1213077" y="41698"/>
                    <a:pt x="1213077" y="93135"/>
                  </a:cubicBezTo>
                  <a:lnTo>
                    <a:pt x="1213077" y="465664"/>
                  </a:lnTo>
                  <a:cubicBezTo>
                    <a:pt x="1213077" y="517101"/>
                    <a:pt x="1171379" y="558799"/>
                    <a:pt x="1119942" y="558799"/>
                  </a:cubicBezTo>
                  <a:lnTo>
                    <a:pt x="93135" y="558799"/>
                  </a:lnTo>
                  <a:cubicBezTo>
                    <a:pt x="41698" y="558799"/>
                    <a:pt x="0" y="517101"/>
                    <a:pt x="0" y="465664"/>
                  </a:cubicBezTo>
                  <a:lnTo>
                    <a:pt x="0" y="9313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4428" tIns="55853" rIns="84428" bIns="55853" numCol="1" spcCol="1270" anchor="ctr" anchorCtr="0">
              <a:noAutofit/>
            </a:bodyPr>
            <a:lstStyle/>
            <a:p>
              <a:pPr marL="0" lvl="0" indent="0" algn="ctr" defTabSz="666750">
                <a:lnSpc>
                  <a:spcPct val="90000"/>
                </a:lnSpc>
                <a:spcBef>
                  <a:spcPct val="0"/>
                </a:spcBef>
                <a:spcAft>
                  <a:spcPct val="35000"/>
                </a:spcAft>
                <a:buNone/>
              </a:pPr>
              <a:r>
                <a:rPr lang="en-IN" b="1" kern="1200" dirty="0"/>
                <a:t>Relief work</a:t>
              </a:r>
            </a:p>
          </p:txBody>
        </p:sp>
        <p:sp>
          <p:nvSpPr>
            <p:cNvPr id="9" name="Freeform: Shape 8">
              <a:extLst>
                <a:ext uri="{FF2B5EF4-FFF2-40B4-BE49-F238E27FC236}">
                  <a16:creationId xmlns:a16="http://schemas.microsoft.com/office/drawing/2014/main" id="{10085A03-12E5-5A99-49E3-05A0CE7CAA79}"/>
                </a:ext>
              </a:extLst>
            </p:cNvPr>
            <p:cNvSpPr/>
            <p:nvPr/>
          </p:nvSpPr>
          <p:spPr>
            <a:xfrm>
              <a:off x="6015137" y="1201545"/>
              <a:ext cx="2156583" cy="447040"/>
            </a:xfrm>
            <a:custGeom>
              <a:avLst/>
              <a:gdLst>
                <a:gd name="connsiteX0" fmla="*/ 74508 w 447039"/>
                <a:gd name="connsiteY0" fmla="*/ 0 h 2156582"/>
                <a:gd name="connsiteX1" fmla="*/ 372531 w 447039"/>
                <a:gd name="connsiteY1" fmla="*/ 0 h 2156582"/>
                <a:gd name="connsiteX2" fmla="*/ 447039 w 447039"/>
                <a:gd name="connsiteY2" fmla="*/ 74508 h 2156582"/>
                <a:gd name="connsiteX3" fmla="*/ 447039 w 447039"/>
                <a:gd name="connsiteY3" fmla="*/ 2156582 h 2156582"/>
                <a:gd name="connsiteX4" fmla="*/ 447039 w 447039"/>
                <a:gd name="connsiteY4" fmla="*/ 2156582 h 2156582"/>
                <a:gd name="connsiteX5" fmla="*/ 0 w 447039"/>
                <a:gd name="connsiteY5" fmla="*/ 2156582 h 2156582"/>
                <a:gd name="connsiteX6" fmla="*/ 0 w 447039"/>
                <a:gd name="connsiteY6" fmla="*/ 2156582 h 2156582"/>
                <a:gd name="connsiteX7" fmla="*/ 0 w 447039"/>
                <a:gd name="connsiteY7" fmla="*/ 74508 h 2156582"/>
                <a:gd name="connsiteX8" fmla="*/ 74508 w 447039"/>
                <a:gd name="connsiteY8" fmla="*/ 0 h 215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039" h="2156582">
                  <a:moveTo>
                    <a:pt x="447039" y="359439"/>
                  </a:moveTo>
                  <a:lnTo>
                    <a:pt x="447039" y="1797143"/>
                  </a:lnTo>
                  <a:cubicBezTo>
                    <a:pt x="447039" y="1995656"/>
                    <a:pt x="440124" y="2156580"/>
                    <a:pt x="431594" y="2156580"/>
                  </a:cubicBezTo>
                  <a:lnTo>
                    <a:pt x="0" y="2156580"/>
                  </a:lnTo>
                  <a:lnTo>
                    <a:pt x="0" y="2156580"/>
                  </a:lnTo>
                  <a:lnTo>
                    <a:pt x="0" y="2"/>
                  </a:lnTo>
                  <a:lnTo>
                    <a:pt x="0" y="2"/>
                  </a:lnTo>
                  <a:lnTo>
                    <a:pt x="431594" y="2"/>
                  </a:lnTo>
                  <a:cubicBezTo>
                    <a:pt x="440124" y="2"/>
                    <a:pt x="447039" y="160926"/>
                    <a:pt x="447039" y="359439"/>
                  </a:cubicBez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1" tIns="44683" rIns="67543" bIns="44684" numCol="1" spcCol="1270" anchor="ctr" anchorCtr="0">
              <a:noAutofit/>
            </a:bodyPr>
            <a:lstStyle/>
            <a:p>
              <a:pPr marL="114300" lvl="1" indent="-114300" algn="l" defTabSz="533400">
                <a:lnSpc>
                  <a:spcPct val="90000"/>
                </a:lnSpc>
                <a:spcBef>
                  <a:spcPct val="0"/>
                </a:spcBef>
                <a:spcAft>
                  <a:spcPct val="15000"/>
                </a:spcAft>
                <a:buChar char="•"/>
              </a:pPr>
              <a:r>
                <a:rPr lang="en-IN" b="1" kern="1200" dirty="0"/>
                <a:t>Sponsoring and participation</a:t>
              </a:r>
            </a:p>
          </p:txBody>
        </p:sp>
        <p:sp>
          <p:nvSpPr>
            <p:cNvPr id="10" name="Freeform: Shape 9">
              <a:extLst>
                <a:ext uri="{FF2B5EF4-FFF2-40B4-BE49-F238E27FC236}">
                  <a16:creationId xmlns:a16="http://schemas.microsoft.com/office/drawing/2014/main" id="{265FD7CB-15AF-ABB7-E01D-A982E0D71E5B}"/>
                </a:ext>
              </a:extLst>
            </p:cNvPr>
            <p:cNvSpPr/>
            <p:nvPr/>
          </p:nvSpPr>
          <p:spPr>
            <a:xfrm>
              <a:off x="4767805" y="1137332"/>
              <a:ext cx="1213077" cy="558799"/>
            </a:xfrm>
            <a:custGeom>
              <a:avLst/>
              <a:gdLst>
                <a:gd name="connsiteX0" fmla="*/ 0 w 1213077"/>
                <a:gd name="connsiteY0" fmla="*/ 93135 h 558799"/>
                <a:gd name="connsiteX1" fmla="*/ 93135 w 1213077"/>
                <a:gd name="connsiteY1" fmla="*/ 0 h 558799"/>
                <a:gd name="connsiteX2" fmla="*/ 1119942 w 1213077"/>
                <a:gd name="connsiteY2" fmla="*/ 0 h 558799"/>
                <a:gd name="connsiteX3" fmla="*/ 1213077 w 1213077"/>
                <a:gd name="connsiteY3" fmla="*/ 93135 h 558799"/>
                <a:gd name="connsiteX4" fmla="*/ 1213077 w 1213077"/>
                <a:gd name="connsiteY4" fmla="*/ 465664 h 558799"/>
                <a:gd name="connsiteX5" fmla="*/ 1119942 w 1213077"/>
                <a:gd name="connsiteY5" fmla="*/ 558799 h 558799"/>
                <a:gd name="connsiteX6" fmla="*/ 93135 w 1213077"/>
                <a:gd name="connsiteY6" fmla="*/ 558799 h 558799"/>
                <a:gd name="connsiteX7" fmla="*/ 0 w 1213077"/>
                <a:gd name="connsiteY7" fmla="*/ 465664 h 558799"/>
                <a:gd name="connsiteX8" fmla="*/ 0 w 1213077"/>
                <a:gd name="connsiteY8" fmla="*/ 93135 h 55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077" h="558799">
                  <a:moveTo>
                    <a:pt x="0" y="93135"/>
                  </a:moveTo>
                  <a:cubicBezTo>
                    <a:pt x="0" y="41698"/>
                    <a:pt x="41698" y="0"/>
                    <a:pt x="93135" y="0"/>
                  </a:cubicBezTo>
                  <a:lnTo>
                    <a:pt x="1119942" y="0"/>
                  </a:lnTo>
                  <a:cubicBezTo>
                    <a:pt x="1171379" y="0"/>
                    <a:pt x="1213077" y="41698"/>
                    <a:pt x="1213077" y="93135"/>
                  </a:cubicBezTo>
                  <a:lnTo>
                    <a:pt x="1213077" y="465664"/>
                  </a:lnTo>
                  <a:cubicBezTo>
                    <a:pt x="1213077" y="517101"/>
                    <a:pt x="1171379" y="558799"/>
                    <a:pt x="1119942" y="558799"/>
                  </a:cubicBezTo>
                  <a:lnTo>
                    <a:pt x="93135" y="558799"/>
                  </a:lnTo>
                  <a:cubicBezTo>
                    <a:pt x="41698" y="558799"/>
                    <a:pt x="0" y="517101"/>
                    <a:pt x="0" y="465664"/>
                  </a:cubicBezTo>
                  <a:lnTo>
                    <a:pt x="0" y="9313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4428" tIns="55853" rIns="84428" bIns="55853" numCol="1" spcCol="1270" anchor="ctr" anchorCtr="0">
              <a:noAutofit/>
            </a:bodyPr>
            <a:lstStyle/>
            <a:p>
              <a:pPr marL="0" lvl="0" indent="0" algn="ctr" defTabSz="666750">
                <a:lnSpc>
                  <a:spcPct val="90000"/>
                </a:lnSpc>
                <a:spcBef>
                  <a:spcPct val="0"/>
                </a:spcBef>
                <a:spcAft>
                  <a:spcPct val="35000"/>
                </a:spcAft>
                <a:buNone/>
              </a:pPr>
              <a:r>
                <a:rPr lang="en-IN" sz="2000" b="1" kern="1200" dirty="0"/>
                <a:t>Plantation</a:t>
              </a:r>
            </a:p>
          </p:txBody>
        </p:sp>
        <p:sp>
          <p:nvSpPr>
            <p:cNvPr id="11" name="Freeform: Shape 10">
              <a:extLst>
                <a:ext uri="{FF2B5EF4-FFF2-40B4-BE49-F238E27FC236}">
                  <a16:creationId xmlns:a16="http://schemas.microsoft.com/office/drawing/2014/main" id="{3BFC2D42-6912-C09C-7DF9-65540ACE76E2}"/>
                </a:ext>
              </a:extLst>
            </p:cNvPr>
            <p:cNvSpPr/>
            <p:nvPr/>
          </p:nvSpPr>
          <p:spPr>
            <a:xfrm>
              <a:off x="6015137" y="1779950"/>
              <a:ext cx="2156583" cy="447040"/>
            </a:xfrm>
            <a:custGeom>
              <a:avLst/>
              <a:gdLst>
                <a:gd name="connsiteX0" fmla="*/ 74508 w 447039"/>
                <a:gd name="connsiteY0" fmla="*/ 0 h 2156582"/>
                <a:gd name="connsiteX1" fmla="*/ 372531 w 447039"/>
                <a:gd name="connsiteY1" fmla="*/ 0 h 2156582"/>
                <a:gd name="connsiteX2" fmla="*/ 447039 w 447039"/>
                <a:gd name="connsiteY2" fmla="*/ 74508 h 2156582"/>
                <a:gd name="connsiteX3" fmla="*/ 447039 w 447039"/>
                <a:gd name="connsiteY3" fmla="*/ 2156582 h 2156582"/>
                <a:gd name="connsiteX4" fmla="*/ 447039 w 447039"/>
                <a:gd name="connsiteY4" fmla="*/ 2156582 h 2156582"/>
                <a:gd name="connsiteX5" fmla="*/ 0 w 447039"/>
                <a:gd name="connsiteY5" fmla="*/ 2156582 h 2156582"/>
                <a:gd name="connsiteX6" fmla="*/ 0 w 447039"/>
                <a:gd name="connsiteY6" fmla="*/ 2156582 h 2156582"/>
                <a:gd name="connsiteX7" fmla="*/ 0 w 447039"/>
                <a:gd name="connsiteY7" fmla="*/ 74508 h 2156582"/>
                <a:gd name="connsiteX8" fmla="*/ 74508 w 447039"/>
                <a:gd name="connsiteY8" fmla="*/ 0 h 215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039" h="2156582">
                  <a:moveTo>
                    <a:pt x="447039" y="359439"/>
                  </a:moveTo>
                  <a:lnTo>
                    <a:pt x="447039" y="1797143"/>
                  </a:lnTo>
                  <a:cubicBezTo>
                    <a:pt x="447039" y="1995656"/>
                    <a:pt x="440124" y="2156580"/>
                    <a:pt x="431594" y="2156580"/>
                  </a:cubicBezTo>
                  <a:lnTo>
                    <a:pt x="0" y="2156580"/>
                  </a:lnTo>
                  <a:lnTo>
                    <a:pt x="0" y="2156580"/>
                  </a:lnTo>
                  <a:lnTo>
                    <a:pt x="0" y="2"/>
                  </a:lnTo>
                  <a:lnTo>
                    <a:pt x="0" y="2"/>
                  </a:lnTo>
                  <a:lnTo>
                    <a:pt x="431594" y="2"/>
                  </a:lnTo>
                  <a:cubicBezTo>
                    <a:pt x="440124" y="2"/>
                    <a:pt x="447039" y="160926"/>
                    <a:pt x="447039" y="359439"/>
                  </a:cubicBez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1" tIns="44684" rIns="67543" bIns="44683" numCol="1" spcCol="1270" anchor="ctr" anchorCtr="0">
              <a:noAutofit/>
            </a:bodyPr>
            <a:lstStyle/>
            <a:p>
              <a:pPr marL="114300" lvl="1" indent="-114300" algn="l" defTabSz="533400">
                <a:lnSpc>
                  <a:spcPct val="90000"/>
                </a:lnSpc>
                <a:spcBef>
                  <a:spcPct val="0"/>
                </a:spcBef>
                <a:spcAft>
                  <a:spcPct val="15000"/>
                </a:spcAft>
                <a:buChar char="•"/>
              </a:pPr>
              <a:r>
                <a:rPr lang="en-IN" b="1" kern="1200" dirty="0"/>
                <a:t>Sponsoring &amp; </a:t>
              </a:r>
              <a:r>
                <a:rPr lang="en-IN" b="1" dirty="0"/>
                <a:t>participation</a:t>
              </a:r>
              <a:endParaRPr lang="en-IN" b="1" kern="1200" dirty="0"/>
            </a:p>
          </p:txBody>
        </p:sp>
        <p:sp>
          <p:nvSpPr>
            <p:cNvPr id="12" name="Freeform: Shape 11">
              <a:extLst>
                <a:ext uri="{FF2B5EF4-FFF2-40B4-BE49-F238E27FC236}">
                  <a16:creationId xmlns:a16="http://schemas.microsoft.com/office/drawing/2014/main" id="{88E4CAD7-DBA6-0C82-7C45-EFE7875901C8}"/>
                </a:ext>
              </a:extLst>
            </p:cNvPr>
            <p:cNvSpPr/>
            <p:nvPr/>
          </p:nvSpPr>
          <p:spPr>
            <a:xfrm>
              <a:off x="4767805" y="1724071"/>
              <a:ext cx="1213077" cy="558799"/>
            </a:xfrm>
            <a:custGeom>
              <a:avLst/>
              <a:gdLst>
                <a:gd name="connsiteX0" fmla="*/ 0 w 1213077"/>
                <a:gd name="connsiteY0" fmla="*/ 93135 h 558799"/>
                <a:gd name="connsiteX1" fmla="*/ 93135 w 1213077"/>
                <a:gd name="connsiteY1" fmla="*/ 0 h 558799"/>
                <a:gd name="connsiteX2" fmla="*/ 1119942 w 1213077"/>
                <a:gd name="connsiteY2" fmla="*/ 0 h 558799"/>
                <a:gd name="connsiteX3" fmla="*/ 1213077 w 1213077"/>
                <a:gd name="connsiteY3" fmla="*/ 93135 h 558799"/>
                <a:gd name="connsiteX4" fmla="*/ 1213077 w 1213077"/>
                <a:gd name="connsiteY4" fmla="*/ 465664 h 558799"/>
                <a:gd name="connsiteX5" fmla="*/ 1119942 w 1213077"/>
                <a:gd name="connsiteY5" fmla="*/ 558799 h 558799"/>
                <a:gd name="connsiteX6" fmla="*/ 93135 w 1213077"/>
                <a:gd name="connsiteY6" fmla="*/ 558799 h 558799"/>
                <a:gd name="connsiteX7" fmla="*/ 0 w 1213077"/>
                <a:gd name="connsiteY7" fmla="*/ 465664 h 558799"/>
                <a:gd name="connsiteX8" fmla="*/ 0 w 1213077"/>
                <a:gd name="connsiteY8" fmla="*/ 93135 h 55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077" h="558799">
                  <a:moveTo>
                    <a:pt x="0" y="93135"/>
                  </a:moveTo>
                  <a:cubicBezTo>
                    <a:pt x="0" y="41698"/>
                    <a:pt x="41698" y="0"/>
                    <a:pt x="93135" y="0"/>
                  </a:cubicBezTo>
                  <a:lnTo>
                    <a:pt x="1119942" y="0"/>
                  </a:lnTo>
                  <a:cubicBezTo>
                    <a:pt x="1171379" y="0"/>
                    <a:pt x="1213077" y="41698"/>
                    <a:pt x="1213077" y="93135"/>
                  </a:cubicBezTo>
                  <a:lnTo>
                    <a:pt x="1213077" y="465664"/>
                  </a:lnTo>
                  <a:cubicBezTo>
                    <a:pt x="1213077" y="517101"/>
                    <a:pt x="1171379" y="558799"/>
                    <a:pt x="1119942" y="558799"/>
                  </a:cubicBezTo>
                  <a:lnTo>
                    <a:pt x="93135" y="558799"/>
                  </a:lnTo>
                  <a:cubicBezTo>
                    <a:pt x="41698" y="558799"/>
                    <a:pt x="0" y="517101"/>
                    <a:pt x="0" y="465664"/>
                  </a:cubicBezTo>
                  <a:lnTo>
                    <a:pt x="0" y="9313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4428" tIns="55853" rIns="84428" bIns="55853" numCol="1" spcCol="1270" anchor="ctr" anchorCtr="0">
              <a:noAutofit/>
            </a:bodyPr>
            <a:lstStyle/>
            <a:p>
              <a:pPr marL="0" lvl="0" indent="0" algn="ctr" defTabSz="666750">
                <a:lnSpc>
                  <a:spcPct val="90000"/>
                </a:lnSpc>
                <a:spcBef>
                  <a:spcPct val="0"/>
                </a:spcBef>
                <a:spcAft>
                  <a:spcPct val="35000"/>
                </a:spcAft>
                <a:buNone/>
              </a:pPr>
              <a:r>
                <a:rPr lang="en-IN" b="1" kern="1200" dirty="0"/>
                <a:t>Medical camps</a:t>
              </a:r>
            </a:p>
          </p:txBody>
        </p:sp>
      </p:grpSp>
      <p:graphicFrame>
        <p:nvGraphicFramePr>
          <p:cNvPr id="13" name="Content Placeholder 6">
            <a:extLst>
              <a:ext uri="{FF2B5EF4-FFF2-40B4-BE49-F238E27FC236}">
                <a16:creationId xmlns:a16="http://schemas.microsoft.com/office/drawing/2014/main" id="{C34C4016-B87F-085B-ED8A-FBE11FF094DE}"/>
              </a:ext>
            </a:extLst>
          </p:cNvPr>
          <p:cNvGraphicFramePr>
            <a:graphicFrameLocks/>
          </p:cNvGraphicFramePr>
          <p:nvPr>
            <p:extLst>
              <p:ext uri="{D42A27DB-BD31-4B8C-83A1-F6EECF244321}">
                <p14:modId xmlns:p14="http://schemas.microsoft.com/office/powerpoint/2010/main" val="2975969881"/>
              </p:ext>
            </p:extLst>
          </p:nvPr>
        </p:nvGraphicFramePr>
        <p:xfrm>
          <a:off x="6389909" y="4558852"/>
          <a:ext cx="4166107" cy="17689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Freeform: Shape 14">
            <a:extLst>
              <a:ext uri="{FF2B5EF4-FFF2-40B4-BE49-F238E27FC236}">
                <a16:creationId xmlns:a16="http://schemas.microsoft.com/office/drawing/2014/main" id="{9DCF8DF3-78FF-54B0-4241-C39BF67517C5}"/>
              </a:ext>
            </a:extLst>
          </p:cNvPr>
          <p:cNvSpPr/>
          <p:nvPr/>
        </p:nvSpPr>
        <p:spPr>
          <a:xfrm>
            <a:off x="7893708" y="1311260"/>
            <a:ext cx="2639478" cy="609615"/>
          </a:xfrm>
          <a:custGeom>
            <a:avLst/>
            <a:gdLst>
              <a:gd name="connsiteX0" fmla="*/ 74508 w 447039"/>
              <a:gd name="connsiteY0" fmla="*/ 0 h 2156582"/>
              <a:gd name="connsiteX1" fmla="*/ 372531 w 447039"/>
              <a:gd name="connsiteY1" fmla="*/ 0 h 2156582"/>
              <a:gd name="connsiteX2" fmla="*/ 447039 w 447039"/>
              <a:gd name="connsiteY2" fmla="*/ 74508 h 2156582"/>
              <a:gd name="connsiteX3" fmla="*/ 447039 w 447039"/>
              <a:gd name="connsiteY3" fmla="*/ 2156582 h 2156582"/>
              <a:gd name="connsiteX4" fmla="*/ 447039 w 447039"/>
              <a:gd name="connsiteY4" fmla="*/ 2156582 h 2156582"/>
              <a:gd name="connsiteX5" fmla="*/ 0 w 447039"/>
              <a:gd name="connsiteY5" fmla="*/ 2156582 h 2156582"/>
              <a:gd name="connsiteX6" fmla="*/ 0 w 447039"/>
              <a:gd name="connsiteY6" fmla="*/ 2156582 h 2156582"/>
              <a:gd name="connsiteX7" fmla="*/ 0 w 447039"/>
              <a:gd name="connsiteY7" fmla="*/ 74508 h 2156582"/>
              <a:gd name="connsiteX8" fmla="*/ 74508 w 447039"/>
              <a:gd name="connsiteY8" fmla="*/ 0 h 215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039" h="2156582">
                <a:moveTo>
                  <a:pt x="447039" y="359439"/>
                </a:moveTo>
                <a:lnTo>
                  <a:pt x="447039" y="1797143"/>
                </a:lnTo>
                <a:cubicBezTo>
                  <a:pt x="447039" y="1995656"/>
                  <a:pt x="440124" y="2156580"/>
                  <a:pt x="431594" y="2156580"/>
                </a:cubicBezTo>
                <a:lnTo>
                  <a:pt x="0" y="2156580"/>
                </a:lnTo>
                <a:lnTo>
                  <a:pt x="0" y="2156580"/>
                </a:lnTo>
                <a:lnTo>
                  <a:pt x="0" y="2"/>
                </a:lnTo>
                <a:lnTo>
                  <a:pt x="0" y="2"/>
                </a:lnTo>
                <a:lnTo>
                  <a:pt x="431594" y="2"/>
                </a:lnTo>
                <a:cubicBezTo>
                  <a:pt x="440124" y="2"/>
                  <a:pt x="447039" y="160926"/>
                  <a:pt x="447039" y="359439"/>
                </a:cubicBez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1" tIns="44683" rIns="67543" bIns="44684" numCol="1" spcCol="1270" anchor="ctr" anchorCtr="0">
            <a:noAutofit/>
          </a:bodyPr>
          <a:lstStyle/>
          <a:p>
            <a:pPr marL="114300" lvl="1" indent="-114300" algn="l" defTabSz="533400">
              <a:lnSpc>
                <a:spcPct val="90000"/>
              </a:lnSpc>
              <a:spcBef>
                <a:spcPct val="0"/>
              </a:spcBef>
              <a:spcAft>
                <a:spcPct val="15000"/>
              </a:spcAft>
              <a:buChar char="•"/>
            </a:pPr>
            <a:r>
              <a:rPr lang="en-IN" sz="1600" b="1" kern="1200" dirty="0"/>
              <a:t>Material donation &amp; </a:t>
            </a:r>
            <a:r>
              <a:rPr lang="en-IN" sz="1600" b="1" dirty="0"/>
              <a:t>participation</a:t>
            </a:r>
            <a:endParaRPr lang="en-IN" sz="1600" b="1" kern="1200" dirty="0"/>
          </a:p>
        </p:txBody>
      </p:sp>
      <p:pic>
        <p:nvPicPr>
          <p:cNvPr id="2" name="Picture 1" descr="D:\LIVE4HELP\jppegs\L4HLOGO-02.png">
            <a:extLst>
              <a:ext uri="{FF2B5EF4-FFF2-40B4-BE49-F238E27FC236}">
                <a16:creationId xmlns:a16="http://schemas.microsoft.com/office/drawing/2014/main" id="{EDFEDC77-9346-3C2E-68F3-05A4CB7EBC9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892640" y="89818"/>
            <a:ext cx="1138020" cy="113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920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49C0DA-C8AE-5ECC-149A-D60ECFF8C1EB}"/>
              </a:ext>
            </a:extLst>
          </p:cNvPr>
          <p:cNvSpPr>
            <a:spLocks noGrp="1"/>
          </p:cNvSpPr>
          <p:nvPr>
            <p:ph type="title"/>
          </p:nvPr>
        </p:nvSpPr>
        <p:spPr/>
        <p:txBody>
          <a:bodyPr/>
          <a:lstStyle/>
          <a:p>
            <a:r>
              <a:rPr lang="en-US" sz="3600" dirty="0" err="1">
                <a:solidFill>
                  <a:srgbClr val="FF0000"/>
                </a:solidFill>
              </a:rPr>
              <a:t>q&amp;a</a:t>
            </a:r>
            <a:r>
              <a:rPr lang="en-US" sz="3600" dirty="0">
                <a:solidFill>
                  <a:srgbClr val="FF0000"/>
                </a:solidFill>
              </a:rPr>
              <a:t> sessions</a:t>
            </a:r>
          </a:p>
        </p:txBody>
      </p:sp>
      <p:sp>
        <p:nvSpPr>
          <p:cNvPr id="12" name="Content Placeholder 11">
            <a:extLst>
              <a:ext uri="{FF2B5EF4-FFF2-40B4-BE49-F238E27FC236}">
                <a16:creationId xmlns:a16="http://schemas.microsoft.com/office/drawing/2014/main" id="{C6F2BA06-39BD-0413-D150-70F75EA6CC38}"/>
              </a:ext>
            </a:extLst>
          </p:cNvPr>
          <p:cNvSpPr>
            <a:spLocks noGrp="1"/>
          </p:cNvSpPr>
          <p:nvPr>
            <p:ph sz="quarter" idx="13"/>
          </p:nvPr>
        </p:nvSpPr>
        <p:spPr>
          <a:xfrm>
            <a:off x="914399" y="2039112"/>
            <a:ext cx="9126416" cy="3904488"/>
          </a:xfrm>
        </p:spPr>
        <p:txBody>
          <a:bodyPr/>
          <a:lstStyle/>
          <a:p>
            <a:r>
              <a:rPr lang="en-US" b="1" dirty="0">
                <a:solidFill>
                  <a:srgbClr val="7030A0"/>
                </a:solidFill>
              </a:rPr>
              <a:t>How do you contribute : inland donors and overseas donors</a:t>
            </a:r>
          </a:p>
          <a:p>
            <a:r>
              <a:rPr lang="en-US" b="1" dirty="0">
                <a:solidFill>
                  <a:srgbClr val="7030A0"/>
                </a:solidFill>
              </a:rPr>
              <a:t>When do you contribute</a:t>
            </a:r>
          </a:p>
          <a:p>
            <a:r>
              <a:rPr lang="en-US" b="1" dirty="0">
                <a:solidFill>
                  <a:srgbClr val="7030A0"/>
                </a:solidFill>
              </a:rPr>
              <a:t>Getting the tax rebate certificate</a:t>
            </a:r>
          </a:p>
          <a:p>
            <a:r>
              <a:rPr lang="en-US" b="1" dirty="0">
                <a:solidFill>
                  <a:srgbClr val="7030A0"/>
                </a:solidFill>
              </a:rPr>
              <a:t>Participation process in different activities time-to-time.</a:t>
            </a:r>
          </a:p>
          <a:p>
            <a:r>
              <a:rPr lang="en-US" b="1" dirty="0">
                <a:solidFill>
                  <a:srgbClr val="7030A0"/>
                </a:solidFill>
              </a:rPr>
              <a:t>Coaching a student</a:t>
            </a:r>
          </a:p>
          <a:p>
            <a:r>
              <a:rPr lang="en-US" b="1" dirty="0">
                <a:solidFill>
                  <a:srgbClr val="7030A0"/>
                </a:solidFill>
              </a:rPr>
              <a:t>Counselling a student</a:t>
            </a:r>
          </a:p>
          <a:p>
            <a:r>
              <a:rPr lang="en-US" b="1" dirty="0">
                <a:solidFill>
                  <a:srgbClr val="7030A0"/>
                </a:solidFill>
              </a:rPr>
              <a:t>Speaking about the impact</a:t>
            </a:r>
          </a:p>
          <a:p>
            <a:r>
              <a:rPr lang="en-US" b="1" dirty="0">
                <a:solidFill>
                  <a:srgbClr val="7030A0"/>
                </a:solidFill>
              </a:rPr>
              <a:t>Any other questions </a:t>
            </a:r>
          </a:p>
        </p:txBody>
      </p:sp>
      <p:sp>
        <p:nvSpPr>
          <p:cNvPr id="5" name="Slide Number Placeholder 4">
            <a:extLst>
              <a:ext uri="{FF2B5EF4-FFF2-40B4-BE49-F238E27FC236}">
                <a16:creationId xmlns:a16="http://schemas.microsoft.com/office/drawing/2014/main" id="{AF012FDC-7484-2B3B-E496-144348256B81}"/>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28</a:t>
            </a:fld>
            <a:endParaRPr lang="en-US" dirty="0"/>
          </a:p>
        </p:txBody>
      </p:sp>
      <p:pic>
        <p:nvPicPr>
          <p:cNvPr id="2" name="Picture 1" descr="D:\LIVE4HELP\jppegs\L4HLOGO-02.png">
            <a:extLst>
              <a:ext uri="{FF2B5EF4-FFF2-40B4-BE49-F238E27FC236}">
                <a16:creationId xmlns:a16="http://schemas.microsoft.com/office/drawing/2014/main" id="{C48555B7-FD2A-4482-70B5-304F912FDE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1240" y="-42333"/>
            <a:ext cx="1138020" cy="113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348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2" descr="D:\LIVE4HELP\jppegs\L4HLOGO-02.png">
            <a:extLst>
              <a:ext uri="{FF2B5EF4-FFF2-40B4-BE49-F238E27FC236}">
                <a16:creationId xmlns:a16="http://schemas.microsoft.com/office/drawing/2014/main" id="{F282A304-3AE6-AC02-E1E2-DD3ED1493C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474" y="348362"/>
            <a:ext cx="1138020" cy="11377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B7C49D-652F-8A80-906A-F3B1778276BC}"/>
              </a:ext>
            </a:extLst>
          </p:cNvPr>
          <p:cNvSpPr txBox="1"/>
          <p:nvPr/>
        </p:nvSpPr>
        <p:spPr>
          <a:xfrm>
            <a:off x="4034078" y="568859"/>
            <a:ext cx="4220347" cy="707886"/>
          </a:xfrm>
          <a:prstGeom prst="rect">
            <a:avLst/>
          </a:prstGeom>
          <a:noFill/>
        </p:spPr>
        <p:txBody>
          <a:bodyPr wrap="square">
            <a:spAutoFit/>
          </a:bodyPr>
          <a:lstStyle/>
          <a:p>
            <a:r>
              <a:rPr lang="en-GB" sz="4000" dirty="0">
                <a:solidFill>
                  <a:srgbClr val="7030A0"/>
                </a:solidFill>
              </a:rPr>
              <a:t>https://live4help.org/</a:t>
            </a:r>
          </a:p>
        </p:txBody>
      </p:sp>
      <p:pic>
        <p:nvPicPr>
          <p:cNvPr id="9" name="Picture 8">
            <a:extLst>
              <a:ext uri="{FF2B5EF4-FFF2-40B4-BE49-F238E27FC236}">
                <a16:creationId xmlns:a16="http://schemas.microsoft.com/office/drawing/2014/main" id="{052BB055-ED83-1D92-615D-AB3FE55625A2}"/>
              </a:ext>
            </a:extLst>
          </p:cNvPr>
          <p:cNvPicPr>
            <a:picLocks noChangeAspect="1"/>
          </p:cNvPicPr>
          <p:nvPr/>
        </p:nvPicPr>
        <p:blipFill>
          <a:blip r:embed="rId4"/>
          <a:stretch>
            <a:fillRect/>
          </a:stretch>
        </p:blipFill>
        <p:spPr>
          <a:xfrm>
            <a:off x="0" y="1695418"/>
            <a:ext cx="12131853" cy="5094713"/>
          </a:xfrm>
          <a:prstGeom prst="rect">
            <a:avLst/>
          </a:prstGeom>
        </p:spPr>
      </p:pic>
    </p:spTree>
    <p:extLst>
      <p:ext uri="{BB962C8B-B14F-4D97-AF65-F5344CB8AC3E}">
        <p14:creationId xmlns:p14="http://schemas.microsoft.com/office/powerpoint/2010/main" val="218882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EFFEC-DCB5-E119-BF0B-46CA7D9480EE}"/>
              </a:ext>
            </a:extLst>
          </p:cNvPr>
          <p:cNvSpPr>
            <a:spLocks noGrp="1"/>
          </p:cNvSpPr>
          <p:nvPr>
            <p:ph type="title"/>
          </p:nvPr>
        </p:nvSpPr>
        <p:spPr>
          <a:xfrm>
            <a:off x="910094" y="1700685"/>
            <a:ext cx="10360152" cy="1515796"/>
          </a:xfrm>
        </p:spPr>
        <p:txBody>
          <a:bodyPr/>
          <a:lstStyle/>
          <a:p>
            <a:pPr algn="ctr"/>
            <a:r>
              <a:rPr lang="en-US" sz="2000" dirty="0">
                <a:solidFill>
                  <a:srgbClr val="AD5C4D"/>
                </a:solidFill>
              </a:rPr>
              <a:t>“We ourselves feel that what we are doing is just a drop in the ocean.</a:t>
            </a:r>
            <a:br>
              <a:rPr lang="en-US" sz="2000" dirty="0">
                <a:solidFill>
                  <a:srgbClr val="AD5C4D"/>
                </a:solidFill>
              </a:rPr>
            </a:br>
            <a:r>
              <a:rPr lang="en-US" sz="2000" dirty="0">
                <a:solidFill>
                  <a:srgbClr val="AD5C4D"/>
                </a:solidFill>
              </a:rPr>
              <a:t> But the ocean will be less because of that missing drop.”</a:t>
            </a:r>
            <a:br>
              <a:rPr lang="en-US" sz="2000" dirty="0">
                <a:solidFill>
                  <a:srgbClr val="AD5C4D"/>
                </a:solidFill>
              </a:rPr>
            </a:br>
            <a:r>
              <a:rPr lang="en-US" sz="2000" dirty="0">
                <a:solidFill>
                  <a:srgbClr val="AD5C4D"/>
                </a:solidFill>
              </a:rPr>
              <a:t>- Mother Teresa</a:t>
            </a:r>
            <a:br>
              <a:rPr lang="en-IN" sz="1800" dirty="0">
                <a:solidFill>
                  <a:srgbClr val="AD5C4D"/>
                </a:solidFill>
                <a:cs typeface="Times New Roman" pitchFamily="18" charset="0"/>
              </a:rPr>
            </a:br>
            <a:br>
              <a:rPr lang="en-IN" sz="1800" dirty="0">
                <a:solidFill>
                  <a:srgbClr val="AD5C4D"/>
                </a:solidFill>
              </a:rPr>
            </a:br>
            <a:endParaRPr lang="en-IN" sz="1800" dirty="0">
              <a:solidFill>
                <a:srgbClr val="AD5C4D"/>
              </a:solidFill>
            </a:endParaRPr>
          </a:p>
        </p:txBody>
      </p:sp>
      <p:sp>
        <p:nvSpPr>
          <p:cNvPr id="5" name="Rectangle 4">
            <a:extLst>
              <a:ext uri="{FF2B5EF4-FFF2-40B4-BE49-F238E27FC236}">
                <a16:creationId xmlns:a16="http://schemas.microsoft.com/office/drawing/2014/main" id="{DBD2AE17-249B-21E6-9CE6-662B885B49B8}"/>
              </a:ext>
            </a:extLst>
          </p:cNvPr>
          <p:cNvSpPr/>
          <p:nvPr/>
        </p:nvSpPr>
        <p:spPr>
          <a:xfrm>
            <a:off x="4700105" y="3761838"/>
            <a:ext cx="2590736" cy="23042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lide Number Placeholder 3">
            <a:extLst>
              <a:ext uri="{FF2B5EF4-FFF2-40B4-BE49-F238E27FC236}">
                <a16:creationId xmlns:a16="http://schemas.microsoft.com/office/drawing/2014/main" id="{B611BD42-800D-E043-51D0-0C01718C918C}"/>
              </a:ext>
            </a:extLst>
          </p:cNvPr>
          <p:cNvSpPr txBox="1">
            <a:spLocks/>
          </p:cNvSpPr>
          <p:nvPr/>
        </p:nvSpPr>
        <p:spPr>
          <a:xfrm>
            <a:off x="7000057" y="7225893"/>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09C507-7FAB-4F2A-B8BE-94E7E0592CC6}" type="slidenum">
              <a:rPr lang="en-IN" smtClean="0"/>
              <a:pPr/>
              <a:t>3</a:t>
            </a:fld>
            <a:endParaRPr lang="en-IN" dirty="0"/>
          </a:p>
        </p:txBody>
      </p:sp>
      <p:sp>
        <p:nvSpPr>
          <p:cNvPr id="8" name="Rounded Rectangle 10">
            <a:extLst>
              <a:ext uri="{FF2B5EF4-FFF2-40B4-BE49-F238E27FC236}">
                <a16:creationId xmlns:a16="http://schemas.microsoft.com/office/drawing/2014/main" id="{4BBFEFC8-FDDE-357B-2EBD-CD5D179D6F3B}"/>
              </a:ext>
            </a:extLst>
          </p:cNvPr>
          <p:cNvSpPr/>
          <p:nvPr/>
        </p:nvSpPr>
        <p:spPr>
          <a:xfrm>
            <a:off x="910093" y="3308917"/>
            <a:ext cx="2503799" cy="360485"/>
          </a:xfrm>
          <a:prstGeom prst="roundRect">
            <a:avLst>
              <a:gd name="adj" fmla="val 2731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effectLst>
                  <a:outerShdw blurRad="38100" dist="38100" dir="2700000" algn="tl">
                    <a:srgbClr val="000000">
                      <a:alpha val="43137"/>
                    </a:srgbClr>
                  </a:outerShdw>
                </a:effectLst>
                <a:latin typeface="+mj-lt"/>
              </a:rPr>
              <a:t>MISSION</a:t>
            </a:r>
          </a:p>
        </p:txBody>
      </p:sp>
      <p:sp>
        <p:nvSpPr>
          <p:cNvPr id="9" name="TextBox 8">
            <a:extLst>
              <a:ext uri="{FF2B5EF4-FFF2-40B4-BE49-F238E27FC236}">
                <a16:creationId xmlns:a16="http://schemas.microsoft.com/office/drawing/2014/main" id="{5C25D2FC-FD80-C6A5-D77E-9DD41433EF80}"/>
              </a:ext>
            </a:extLst>
          </p:cNvPr>
          <p:cNvSpPr txBox="1"/>
          <p:nvPr/>
        </p:nvSpPr>
        <p:spPr>
          <a:xfrm>
            <a:off x="4789594" y="4156855"/>
            <a:ext cx="2452673" cy="1514240"/>
          </a:xfrm>
          <a:prstGeom prst="rect">
            <a:avLst/>
          </a:prstGeom>
          <a:noFill/>
        </p:spPr>
        <p:txBody>
          <a:bodyPr wrap="square" lIns="127996" tIns="63998" rIns="127996" bIns="63998" rtlCol="0">
            <a:spAutoFit/>
          </a:bodyPr>
          <a:lstStyle/>
          <a:p>
            <a:pPr algn="ctr"/>
            <a:r>
              <a:rPr lang="en-US" b="1" dirty="0">
                <a:solidFill>
                  <a:srgbClr val="AD5C4D"/>
                </a:solidFill>
              </a:rPr>
              <a:t>Our Vision is to provide help, bring </a:t>
            </a:r>
            <a:r>
              <a:rPr lang="en-US" b="1" dirty="0">
                <a:solidFill>
                  <a:srgbClr val="FF0000"/>
                </a:solidFill>
              </a:rPr>
              <a:t>smiles and joy of happiness </a:t>
            </a:r>
            <a:r>
              <a:rPr lang="en-US" b="1" dirty="0">
                <a:solidFill>
                  <a:srgbClr val="AD5C4D"/>
                </a:solidFill>
              </a:rPr>
              <a:t>to underprivileged and needy people</a:t>
            </a:r>
            <a:endParaRPr lang="en-IN" sz="1400" b="1" i="1" dirty="0">
              <a:solidFill>
                <a:srgbClr val="AD5C4D"/>
              </a:solidFill>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CA8B2B8E-C9F6-4E50-3487-A115B97E10D0}"/>
              </a:ext>
            </a:extLst>
          </p:cNvPr>
          <p:cNvSpPr/>
          <p:nvPr/>
        </p:nvSpPr>
        <p:spPr>
          <a:xfrm>
            <a:off x="910093" y="3761838"/>
            <a:ext cx="2503799" cy="23042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ounded Rectangle 27">
            <a:extLst>
              <a:ext uri="{FF2B5EF4-FFF2-40B4-BE49-F238E27FC236}">
                <a16:creationId xmlns:a16="http://schemas.microsoft.com/office/drawing/2014/main" id="{7CB2BB7E-AE0B-0661-C4E8-ACD29D438196}"/>
              </a:ext>
            </a:extLst>
          </p:cNvPr>
          <p:cNvSpPr/>
          <p:nvPr/>
        </p:nvSpPr>
        <p:spPr>
          <a:xfrm>
            <a:off x="4651532" y="3308917"/>
            <a:ext cx="2590735" cy="360485"/>
          </a:xfrm>
          <a:prstGeom prst="roundRect">
            <a:avLst>
              <a:gd name="adj" fmla="val 2731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effectLst>
                  <a:outerShdw blurRad="38100" dist="38100" dir="2700000" algn="tl">
                    <a:srgbClr val="000000">
                      <a:alpha val="43137"/>
                    </a:srgbClr>
                  </a:outerShdw>
                </a:effectLst>
                <a:latin typeface="+mj-lt"/>
              </a:rPr>
              <a:t>VISION</a:t>
            </a:r>
          </a:p>
        </p:txBody>
      </p:sp>
      <p:sp>
        <p:nvSpPr>
          <p:cNvPr id="12" name="TextBox 11">
            <a:extLst>
              <a:ext uri="{FF2B5EF4-FFF2-40B4-BE49-F238E27FC236}">
                <a16:creationId xmlns:a16="http://schemas.microsoft.com/office/drawing/2014/main" id="{3D86D7B3-2B78-DDC5-FD87-DDF70851C2E3}"/>
              </a:ext>
            </a:extLst>
          </p:cNvPr>
          <p:cNvSpPr txBox="1"/>
          <p:nvPr/>
        </p:nvSpPr>
        <p:spPr>
          <a:xfrm>
            <a:off x="972627" y="3879856"/>
            <a:ext cx="2304256" cy="2068238"/>
          </a:xfrm>
          <a:prstGeom prst="rect">
            <a:avLst/>
          </a:prstGeom>
          <a:noFill/>
        </p:spPr>
        <p:txBody>
          <a:bodyPr wrap="square" lIns="127996" tIns="63998" rIns="127996" bIns="63998" rtlCol="0">
            <a:spAutoFit/>
          </a:bodyPr>
          <a:lstStyle/>
          <a:p>
            <a:pPr algn="ctr"/>
            <a:r>
              <a:rPr lang="en-US" b="1" dirty="0">
                <a:solidFill>
                  <a:srgbClr val="AD5C4D"/>
                </a:solidFill>
              </a:rPr>
              <a:t>Our Mission is to identify the people who are </a:t>
            </a:r>
            <a:r>
              <a:rPr lang="en-US" b="1" dirty="0">
                <a:solidFill>
                  <a:srgbClr val="FF0000"/>
                </a:solidFill>
              </a:rPr>
              <a:t>seeking</a:t>
            </a:r>
            <a:r>
              <a:rPr lang="en-US" b="1" dirty="0">
                <a:solidFill>
                  <a:srgbClr val="AD5C4D"/>
                </a:solidFill>
              </a:rPr>
              <a:t> help for different needs and those who are willing </a:t>
            </a:r>
            <a:r>
              <a:rPr lang="en-US" b="1" dirty="0">
                <a:solidFill>
                  <a:srgbClr val="FF0000"/>
                </a:solidFill>
              </a:rPr>
              <a:t>extending</a:t>
            </a:r>
            <a:r>
              <a:rPr lang="en-US" b="1" dirty="0">
                <a:solidFill>
                  <a:srgbClr val="AD5C4D"/>
                </a:solidFill>
              </a:rPr>
              <a:t> their help, the bridge.</a:t>
            </a:r>
            <a:endParaRPr lang="en-IN" sz="1400" b="1" i="1" dirty="0">
              <a:solidFill>
                <a:srgbClr val="AD5C4D"/>
              </a:solidFill>
              <a:latin typeface="Times New Roman" pitchFamily="18" charset="0"/>
              <a:cs typeface="Times New Roman" pitchFamily="18" charset="0"/>
            </a:endParaRPr>
          </a:p>
        </p:txBody>
      </p:sp>
      <p:sp>
        <p:nvSpPr>
          <p:cNvPr id="13" name="Rectangle 12">
            <a:extLst>
              <a:ext uri="{FF2B5EF4-FFF2-40B4-BE49-F238E27FC236}">
                <a16:creationId xmlns:a16="http://schemas.microsoft.com/office/drawing/2014/main" id="{B5B91118-CD56-2DB4-0430-8E6E3F5D8559}"/>
              </a:ext>
            </a:extLst>
          </p:cNvPr>
          <p:cNvSpPr/>
          <p:nvPr/>
        </p:nvSpPr>
        <p:spPr>
          <a:xfrm>
            <a:off x="8572797" y="3761838"/>
            <a:ext cx="2488114" cy="23042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ounded Rectangle 31">
            <a:extLst>
              <a:ext uri="{FF2B5EF4-FFF2-40B4-BE49-F238E27FC236}">
                <a16:creationId xmlns:a16="http://schemas.microsoft.com/office/drawing/2014/main" id="{1FD17A98-A961-7F31-2A3B-092E9C2396E7}"/>
              </a:ext>
            </a:extLst>
          </p:cNvPr>
          <p:cNvSpPr/>
          <p:nvPr/>
        </p:nvSpPr>
        <p:spPr>
          <a:xfrm>
            <a:off x="8572797" y="3298179"/>
            <a:ext cx="2488114" cy="381961"/>
          </a:xfrm>
          <a:prstGeom prst="roundRect">
            <a:avLst>
              <a:gd name="adj" fmla="val 2731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effectLst>
                  <a:outerShdw blurRad="38100" dist="38100" dir="2700000" algn="tl">
                    <a:srgbClr val="000000">
                      <a:alpha val="43137"/>
                    </a:srgbClr>
                  </a:outerShdw>
                </a:effectLst>
                <a:latin typeface="+mj-lt"/>
              </a:rPr>
              <a:t>VALUES</a:t>
            </a:r>
          </a:p>
        </p:txBody>
      </p:sp>
      <p:sp>
        <p:nvSpPr>
          <p:cNvPr id="15" name="TextBox 14">
            <a:extLst>
              <a:ext uri="{FF2B5EF4-FFF2-40B4-BE49-F238E27FC236}">
                <a16:creationId xmlns:a16="http://schemas.microsoft.com/office/drawing/2014/main" id="{677E652D-62F3-D341-13A3-9ADA595BA2E2}"/>
              </a:ext>
            </a:extLst>
          </p:cNvPr>
          <p:cNvSpPr txBox="1"/>
          <p:nvPr/>
        </p:nvSpPr>
        <p:spPr>
          <a:xfrm>
            <a:off x="8756655" y="3967562"/>
            <a:ext cx="2197214" cy="1791239"/>
          </a:xfrm>
          <a:prstGeom prst="rect">
            <a:avLst/>
          </a:prstGeom>
          <a:noFill/>
        </p:spPr>
        <p:txBody>
          <a:bodyPr wrap="square" lIns="127996" tIns="63998" rIns="127996" bIns="63998" rtlCol="0">
            <a:spAutoFit/>
          </a:bodyPr>
          <a:lstStyle/>
          <a:p>
            <a:pPr algn="ctr"/>
            <a:r>
              <a:rPr lang="en-US" b="1" dirty="0">
                <a:solidFill>
                  <a:srgbClr val="AD5C4D"/>
                </a:solidFill>
              </a:rPr>
              <a:t>Live 4 Help Foundation believe in </a:t>
            </a:r>
            <a:r>
              <a:rPr lang="en-US" b="1" dirty="0">
                <a:solidFill>
                  <a:srgbClr val="FF0000"/>
                </a:solidFill>
              </a:rPr>
              <a:t>selfless service </a:t>
            </a:r>
            <a:r>
              <a:rPr lang="en-US" b="1" dirty="0">
                <a:solidFill>
                  <a:srgbClr val="AD5C4D"/>
                </a:solidFill>
              </a:rPr>
              <a:t>with honesty, integrity, accountability and transparency.</a:t>
            </a:r>
            <a:endParaRPr lang="en-IN" sz="1400" b="1" i="1" dirty="0">
              <a:solidFill>
                <a:srgbClr val="AD5C4D"/>
              </a:solidFill>
              <a:latin typeface="Times New Roman" pitchFamily="18" charset="0"/>
              <a:cs typeface="Times New Roman" pitchFamily="18" charset="0"/>
            </a:endParaRPr>
          </a:p>
        </p:txBody>
      </p:sp>
      <p:sp>
        <p:nvSpPr>
          <p:cNvPr id="16" name="Rectangle 15">
            <a:extLst>
              <a:ext uri="{FF2B5EF4-FFF2-40B4-BE49-F238E27FC236}">
                <a16:creationId xmlns:a16="http://schemas.microsoft.com/office/drawing/2014/main" id="{194C7F46-311C-4078-9C39-D9485460B392}"/>
              </a:ext>
            </a:extLst>
          </p:cNvPr>
          <p:cNvSpPr/>
          <p:nvPr/>
        </p:nvSpPr>
        <p:spPr>
          <a:xfrm>
            <a:off x="7611145" y="6817193"/>
            <a:ext cx="1603316" cy="307777"/>
          </a:xfrm>
          <a:prstGeom prst="rect">
            <a:avLst/>
          </a:prstGeom>
        </p:spPr>
        <p:txBody>
          <a:bodyPr wrap="square">
            <a:spAutoFit/>
          </a:bodyPr>
          <a:lstStyle/>
          <a:p>
            <a:pPr algn="ctr"/>
            <a:r>
              <a:rPr lang="en-IN" sz="1400" dirty="0">
                <a:ln w="0"/>
                <a:effectLst>
                  <a:outerShdw blurRad="38100" dist="25400" dir="5400000" algn="ctr" rotWithShape="0">
                    <a:srgbClr val="6E747A">
                      <a:alpha val="43000"/>
                    </a:srgbClr>
                  </a:outerShdw>
                </a:effectLst>
                <a:hlinkClick r:id="rId3"/>
              </a:rPr>
              <a:t>www.live4help.org</a:t>
            </a:r>
            <a:endParaRPr lang="en-IN" sz="1400" dirty="0">
              <a:ln w="0"/>
              <a:effectLst>
                <a:outerShdw blurRad="38100" dist="25400" dir="5400000" algn="ctr" rotWithShape="0">
                  <a:srgbClr val="6E747A">
                    <a:alpha val="43000"/>
                  </a:srgbClr>
                </a:outerShdw>
              </a:effectLst>
            </a:endParaRPr>
          </a:p>
        </p:txBody>
      </p:sp>
      <p:sp>
        <p:nvSpPr>
          <p:cNvPr id="18" name="Slide Number Placeholder 3">
            <a:extLst>
              <a:ext uri="{FF2B5EF4-FFF2-40B4-BE49-F238E27FC236}">
                <a16:creationId xmlns:a16="http://schemas.microsoft.com/office/drawing/2014/main" id="{DBC3671D-533F-EAAC-498D-3694E56A8343}"/>
              </a:ext>
            </a:extLst>
          </p:cNvPr>
          <p:cNvSpPr txBox="1">
            <a:spLocks/>
          </p:cNvSpPr>
          <p:nvPr/>
        </p:nvSpPr>
        <p:spPr>
          <a:xfrm>
            <a:off x="5162873" y="7225893"/>
            <a:ext cx="3816424" cy="273845"/>
          </a:xfrm>
          <a:prstGeom prst="rect">
            <a:avLst/>
          </a:prstGeom>
        </p:spPr>
        <p:txBody>
          <a:bodyPr vert="horz" lIns="81636" tIns="40818" rIns="81636" bIns="40818" rtlCol="0" anchor="ctr"/>
          <a:lstStyle>
            <a:defPPr>
              <a:defRPr lang="en-US"/>
            </a:defPPr>
            <a:lvl1pPr marL="0" algn="r" defTabSz="816358" rtl="0" eaLnBrk="1" latinLnBrk="0" hangingPunct="1">
              <a:defRPr sz="1100" kern="1200">
                <a:solidFill>
                  <a:schemeClr val="tx1">
                    <a:tint val="75000"/>
                  </a:schemeClr>
                </a:solidFill>
                <a:latin typeface="+mn-lt"/>
                <a:ea typeface="+mn-ea"/>
                <a:cs typeface="+mn-cs"/>
              </a:defRPr>
            </a:lvl1pPr>
            <a:lvl2pPr marL="408179" algn="l" defTabSz="816358" rtl="0" eaLnBrk="1" latinLnBrk="0" hangingPunct="1">
              <a:defRPr sz="1600" kern="1200">
                <a:solidFill>
                  <a:schemeClr val="tx1"/>
                </a:solidFill>
                <a:latin typeface="+mn-lt"/>
                <a:ea typeface="+mn-ea"/>
                <a:cs typeface="+mn-cs"/>
              </a:defRPr>
            </a:lvl2pPr>
            <a:lvl3pPr marL="816358" algn="l" defTabSz="816358" rtl="0" eaLnBrk="1" latinLnBrk="0" hangingPunct="1">
              <a:defRPr sz="1600" kern="1200">
                <a:solidFill>
                  <a:schemeClr val="tx1"/>
                </a:solidFill>
                <a:latin typeface="+mn-lt"/>
                <a:ea typeface="+mn-ea"/>
                <a:cs typeface="+mn-cs"/>
              </a:defRPr>
            </a:lvl3pPr>
            <a:lvl4pPr marL="1224537" algn="l" defTabSz="816358" rtl="0" eaLnBrk="1" latinLnBrk="0" hangingPunct="1">
              <a:defRPr sz="1600" kern="1200">
                <a:solidFill>
                  <a:schemeClr val="tx1"/>
                </a:solidFill>
                <a:latin typeface="+mn-lt"/>
                <a:ea typeface="+mn-ea"/>
                <a:cs typeface="+mn-cs"/>
              </a:defRPr>
            </a:lvl4pPr>
            <a:lvl5pPr marL="1632716" algn="l" defTabSz="816358" rtl="0" eaLnBrk="1" latinLnBrk="0" hangingPunct="1">
              <a:defRPr sz="1600" kern="1200">
                <a:solidFill>
                  <a:schemeClr val="tx1"/>
                </a:solidFill>
                <a:latin typeface="+mn-lt"/>
                <a:ea typeface="+mn-ea"/>
                <a:cs typeface="+mn-cs"/>
              </a:defRPr>
            </a:lvl5pPr>
            <a:lvl6pPr marL="2040895" algn="l" defTabSz="816358" rtl="0" eaLnBrk="1" latinLnBrk="0" hangingPunct="1">
              <a:defRPr sz="1600" kern="1200">
                <a:solidFill>
                  <a:schemeClr val="tx1"/>
                </a:solidFill>
                <a:latin typeface="+mn-lt"/>
                <a:ea typeface="+mn-ea"/>
                <a:cs typeface="+mn-cs"/>
              </a:defRPr>
            </a:lvl6pPr>
            <a:lvl7pPr marL="2449074" algn="l" defTabSz="816358" rtl="0" eaLnBrk="1" latinLnBrk="0" hangingPunct="1">
              <a:defRPr sz="1600" kern="1200">
                <a:solidFill>
                  <a:schemeClr val="tx1"/>
                </a:solidFill>
                <a:latin typeface="+mn-lt"/>
                <a:ea typeface="+mn-ea"/>
                <a:cs typeface="+mn-cs"/>
              </a:defRPr>
            </a:lvl7pPr>
            <a:lvl8pPr marL="2857253" algn="l" defTabSz="816358" rtl="0" eaLnBrk="1" latinLnBrk="0" hangingPunct="1">
              <a:defRPr sz="1600" kern="1200">
                <a:solidFill>
                  <a:schemeClr val="tx1"/>
                </a:solidFill>
                <a:latin typeface="+mn-lt"/>
                <a:ea typeface="+mn-ea"/>
                <a:cs typeface="+mn-cs"/>
              </a:defRPr>
            </a:lvl8pPr>
            <a:lvl9pPr marL="3265432" algn="l" defTabSz="816358" rtl="0" eaLnBrk="1" latinLnBrk="0" hangingPunct="1">
              <a:defRPr sz="1600" kern="1200">
                <a:solidFill>
                  <a:schemeClr val="tx1"/>
                </a:solidFill>
                <a:latin typeface="+mn-lt"/>
                <a:ea typeface="+mn-ea"/>
                <a:cs typeface="+mn-cs"/>
              </a:defRPr>
            </a:lvl9pPr>
          </a:lstStyle>
          <a:p>
            <a:r>
              <a:rPr lang="en-IN" sz="800" dirty="0"/>
              <a:t>NEXT: 2023 highlights: Dr. Ramkrishna Sadhukhan: 3 mins</a:t>
            </a:r>
            <a:endParaRPr lang="en-IN" sz="800" dirty="0">
              <a:solidFill>
                <a:schemeClr val="tx1"/>
              </a:solidFill>
            </a:endParaRPr>
          </a:p>
        </p:txBody>
      </p:sp>
      <p:sp>
        <p:nvSpPr>
          <p:cNvPr id="19" name="Title 1">
            <a:extLst>
              <a:ext uri="{FF2B5EF4-FFF2-40B4-BE49-F238E27FC236}">
                <a16:creationId xmlns:a16="http://schemas.microsoft.com/office/drawing/2014/main" id="{25317E24-19B8-47BF-6BDD-0EBCBBDE65DF}"/>
              </a:ext>
            </a:extLst>
          </p:cNvPr>
          <p:cNvSpPr txBox="1">
            <a:spLocks/>
          </p:cNvSpPr>
          <p:nvPr/>
        </p:nvSpPr>
        <p:spPr>
          <a:xfrm>
            <a:off x="910093" y="609921"/>
            <a:ext cx="6528198" cy="1265229"/>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IN" dirty="0">
                <a:solidFill>
                  <a:srgbClr val="595959"/>
                </a:solidFill>
              </a:rPr>
              <a:t>Our Mission, Vision &amp; values</a:t>
            </a:r>
            <a:br>
              <a:rPr lang="en-IN" dirty="0">
                <a:solidFill>
                  <a:srgbClr val="595959"/>
                </a:solidFill>
              </a:rPr>
            </a:br>
            <a:endParaRPr lang="en-IN" dirty="0"/>
          </a:p>
        </p:txBody>
      </p:sp>
      <p:pic>
        <p:nvPicPr>
          <p:cNvPr id="3" name="Picture 2" descr="D:\LIVE4HELP\jppegs\L4HLOGO-02.png">
            <a:extLst>
              <a:ext uri="{FF2B5EF4-FFF2-40B4-BE49-F238E27FC236}">
                <a16:creationId xmlns:a16="http://schemas.microsoft.com/office/drawing/2014/main" id="{BB864A2A-6A13-4EDD-51DA-601AE3995F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21240" y="0"/>
            <a:ext cx="1138020" cy="113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625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594FF373-9EF9-8A5D-2775-1AC770D2F2B8}"/>
              </a:ext>
            </a:extLst>
          </p:cNvPr>
          <p:cNvSpPr>
            <a:spLocks noGrp="1"/>
          </p:cNvSpPr>
          <p:nvPr>
            <p:ph type="ctrTitle"/>
          </p:nvPr>
        </p:nvSpPr>
        <p:spPr>
          <a:xfrm>
            <a:off x="2837656" y="703383"/>
            <a:ext cx="6516687" cy="1345223"/>
          </a:xfrm>
        </p:spPr>
        <p:txBody>
          <a:bodyPr/>
          <a:lstStyle/>
          <a:p>
            <a:r>
              <a:rPr lang="en-US" dirty="0">
                <a:solidFill>
                  <a:srgbClr val="7030A0"/>
                </a:solidFill>
              </a:rPr>
              <a:t>We all say ‘thank you’.</a:t>
            </a:r>
          </a:p>
        </p:txBody>
      </p:sp>
      <p:pic>
        <p:nvPicPr>
          <p:cNvPr id="5" name="Picture 4">
            <a:extLst>
              <a:ext uri="{FF2B5EF4-FFF2-40B4-BE49-F238E27FC236}">
                <a16:creationId xmlns:a16="http://schemas.microsoft.com/office/drawing/2014/main" id="{C1BD9116-9AA7-8840-3701-461C7F656998}"/>
              </a:ext>
            </a:extLst>
          </p:cNvPr>
          <p:cNvPicPr>
            <a:picLocks noChangeAspect="1"/>
          </p:cNvPicPr>
          <p:nvPr/>
        </p:nvPicPr>
        <p:blipFill>
          <a:blip r:embed="rId3"/>
          <a:stretch>
            <a:fillRect/>
          </a:stretch>
        </p:blipFill>
        <p:spPr>
          <a:xfrm>
            <a:off x="0" y="2286000"/>
            <a:ext cx="12192000" cy="4572000"/>
          </a:xfrm>
          <a:prstGeom prst="rect">
            <a:avLst/>
          </a:prstGeom>
        </p:spPr>
      </p:pic>
    </p:spTree>
    <p:extLst>
      <p:ext uri="{BB962C8B-B14F-4D97-AF65-F5344CB8AC3E}">
        <p14:creationId xmlns:p14="http://schemas.microsoft.com/office/powerpoint/2010/main" val="4158055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BF56F-7DE5-434C-8945-9ADD1D900EA8}"/>
              </a:ext>
            </a:extLst>
          </p:cNvPr>
          <p:cNvSpPr>
            <a:spLocks noGrp="1"/>
          </p:cNvSpPr>
          <p:nvPr>
            <p:ph type="title"/>
          </p:nvPr>
        </p:nvSpPr>
        <p:spPr>
          <a:xfrm>
            <a:off x="7253653" y="2750937"/>
            <a:ext cx="3859824" cy="1356126"/>
          </a:xfrm>
        </p:spPr>
        <p:txBody>
          <a:bodyPr/>
          <a:lstStyle/>
          <a:p>
            <a:r>
              <a:rPr lang="en-IN" dirty="0">
                <a:solidFill>
                  <a:srgbClr val="C00000"/>
                </a:solidFill>
              </a:rPr>
              <a:t>Our Members</a:t>
            </a:r>
          </a:p>
        </p:txBody>
      </p:sp>
      <p:pic>
        <p:nvPicPr>
          <p:cNvPr id="3" name="Picture 2" descr="D:\LIVE4HELP\jppegs\L4HLOGO-02.png">
            <a:extLst>
              <a:ext uri="{FF2B5EF4-FFF2-40B4-BE49-F238E27FC236}">
                <a16:creationId xmlns:a16="http://schemas.microsoft.com/office/drawing/2014/main" id="{EC298AB2-C9B4-0331-A87C-C68AD7DBE7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3477" y="-77827"/>
            <a:ext cx="1138020" cy="1137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7">
            <a:extLst>
              <a:ext uri="{FF2B5EF4-FFF2-40B4-BE49-F238E27FC236}">
                <a16:creationId xmlns:a16="http://schemas.microsoft.com/office/drawing/2014/main" id="{D5EC474E-2C32-AEAB-4F2D-C005E962D3A8}"/>
              </a:ext>
            </a:extLst>
          </p:cNvPr>
          <p:cNvGraphicFramePr>
            <a:graphicFrameLocks noChangeAspect="1"/>
          </p:cNvGraphicFramePr>
          <p:nvPr>
            <p:extLst>
              <p:ext uri="{D42A27DB-BD31-4B8C-83A1-F6EECF244321}">
                <p14:modId xmlns:p14="http://schemas.microsoft.com/office/powerpoint/2010/main" val="3331938876"/>
              </p:ext>
            </p:extLst>
          </p:nvPr>
        </p:nvGraphicFramePr>
        <p:xfrm>
          <a:off x="151848" y="38100"/>
          <a:ext cx="5308600" cy="6819900"/>
        </p:xfrm>
        <a:graphic>
          <a:graphicData uri="http://schemas.openxmlformats.org/presentationml/2006/ole">
            <mc:AlternateContent xmlns:mc="http://schemas.openxmlformats.org/markup-compatibility/2006">
              <mc:Choice xmlns:v="urn:schemas-microsoft-com:vml" Requires="v">
                <p:oleObj name="Worksheet" r:id="rId4" imgW="5308583" imgH="6819900" progId="Excel.Sheet.12">
                  <p:embed/>
                </p:oleObj>
              </mc:Choice>
              <mc:Fallback>
                <p:oleObj name="Worksheet" r:id="rId4" imgW="5308583" imgH="6819900" progId="Excel.Sheet.12">
                  <p:embed/>
                  <p:pic>
                    <p:nvPicPr>
                      <p:cNvPr id="8" name="Object 7">
                        <a:extLst>
                          <a:ext uri="{FF2B5EF4-FFF2-40B4-BE49-F238E27FC236}">
                            <a16:creationId xmlns:a16="http://schemas.microsoft.com/office/drawing/2014/main" id="{D5EC474E-2C32-AEAB-4F2D-C005E962D3A8}"/>
                          </a:ext>
                        </a:extLst>
                      </p:cNvPr>
                      <p:cNvPicPr/>
                      <p:nvPr/>
                    </p:nvPicPr>
                    <p:blipFill>
                      <a:blip r:embed="rId5"/>
                      <a:stretch>
                        <a:fillRect/>
                      </a:stretch>
                    </p:blipFill>
                    <p:spPr>
                      <a:xfrm>
                        <a:off x="151848" y="38100"/>
                        <a:ext cx="5308600" cy="6819900"/>
                      </a:xfrm>
                      <a:prstGeom prst="rect">
                        <a:avLst/>
                      </a:prstGeom>
                    </p:spPr>
                  </p:pic>
                </p:oleObj>
              </mc:Fallback>
            </mc:AlternateContent>
          </a:graphicData>
        </a:graphic>
      </p:graphicFrame>
    </p:spTree>
    <p:extLst>
      <p:ext uri="{BB962C8B-B14F-4D97-AF65-F5344CB8AC3E}">
        <p14:creationId xmlns:p14="http://schemas.microsoft.com/office/powerpoint/2010/main" val="198266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6C7B-D29F-368C-FEEC-CDFA125F8E5C}"/>
              </a:ext>
            </a:extLst>
          </p:cNvPr>
          <p:cNvSpPr>
            <a:spLocks noGrp="1"/>
          </p:cNvSpPr>
          <p:nvPr>
            <p:ph type="title"/>
          </p:nvPr>
        </p:nvSpPr>
        <p:spPr>
          <a:xfrm>
            <a:off x="1001467" y="914400"/>
            <a:ext cx="5641848" cy="5029200"/>
          </a:xfrm>
        </p:spPr>
        <p:txBody>
          <a:bodyPr/>
          <a:lstStyle/>
          <a:p>
            <a:r>
              <a:rPr lang="en-US" sz="6000" dirty="0"/>
              <a:t>agenda</a:t>
            </a:r>
          </a:p>
        </p:txBody>
      </p:sp>
      <p:graphicFrame>
        <p:nvGraphicFramePr>
          <p:cNvPr id="6" name="Table 4">
            <a:extLst>
              <a:ext uri="{FF2B5EF4-FFF2-40B4-BE49-F238E27FC236}">
                <a16:creationId xmlns:a16="http://schemas.microsoft.com/office/drawing/2014/main" id="{0D6FB95E-6987-A57C-3663-3FD6F6FAC24E}"/>
              </a:ext>
            </a:extLst>
          </p:cNvPr>
          <p:cNvGraphicFramePr>
            <a:graphicFrameLocks noGrp="1"/>
          </p:cNvGraphicFramePr>
          <p:nvPr>
            <p:ph idx="1"/>
            <p:extLst>
              <p:ext uri="{D42A27DB-BD31-4B8C-83A1-F6EECF244321}">
                <p14:modId xmlns:p14="http://schemas.microsoft.com/office/powerpoint/2010/main" val="1650925941"/>
              </p:ext>
            </p:extLst>
          </p:nvPr>
        </p:nvGraphicFramePr>
        <p:xfrm>
          <a:off x="6827947" y="1125415"/>
          <a:ext cx="4401638" cy="5220194"/>
        </p:xfrm>
        <a:graphic>
          <a:graphicData uri="http://schemas.openxmlformats.org/drawingml/2006/table">
            <a:tbl>
              <a:tblPr firstRow="1" bandRow="1"/>
              <a:tblGrid>
                <a:gridCol w="4401638">
                  <a:extLst>
                    <a:ext uri="{9D8B030D-6E8A-4147-A177-3AD203B41FA5}">
                      <a16:colId xmlns:a16="http://schemas.microsoft.com/office/drawing/2014/main" val="1563570424"/>
                    </a:ext>
                  </a:extLst>
                </a:gridCol>
              </a:tblGrid>
              <a:tr h="78279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0" dirty="0">
                          <a:solidFill>
                            <a:srgbClr val="7030A0"/>
                          </a:solidFill>
                          <a:latin typeface="+mn-lt"/>
                          <a:cs typeface="Gill Sans Light" panose="020B0302020104020203" pitchFamily="34" charset="-79"/>
                        </a:rPr>
                        <a:t>Introduction</a:t>
                      </a:r>
                      <a:r>
                        <a:rPr lang="en-US" sz="2400" b="0" dirty="0">
                          <a:latin typeface="+mn-lt"/>
                          <a:cs typeface="Gill Sans Light" panose="020B0302020104020203" pitchFamily="34" charset="-79"/>
                        </a:rPr>
                        <a:t> </a:t>
                      </a:r>
                    </a:p>
                    <a:p>
                      <a:pPr algn="r"/>
                      <a:r>
                        <a:rPr lang="en-US" sz="2000" b="0" dirty="0" err="1">
                          <a:latin typeface="+mj-lt"/>
                        </a:rPr>
                        <a:t>Bibekananda</a:t>
                      </a:r>
                      <a:r>
                        <a:rPr lang="en-US" sz="2000" b="0" dirty="0">
                          <a:latin typeface="+mj-lt"/>
                        </a:rPr>
                        <a:t> </a:t>
                      </a:r>
                      <a:r>
                        <a:rPr lang="en-US" sz="2000" b="0" dirty="0" err="1">
                          <a:latin typeface="+mj-lt"/>
                        </a:rPr>
                        <a:t>Maiti</a:t>
                      </a:r>
                      <a:endParaRPr lang="en-US" sz="2000" b="0" dirty="0">
                        <a:latin typeface="+mj-lt"/>
                      </a:endParaRPr>
                    </a:p>
                  </a:txBody>
                  <a:tcPr anchor="b">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979008">
                <a:tc>
                  <a:txBody>
                    <a:bodyPr/>
                    <a:lstStyle/>
                    <a:p>
                      <a:pPr algn="r"/>
                      <a:r>
                        <a:rPr lang="en-US" sz="2400" b="0" dirty="0">
                          <a:solidFill>
                            <a:srgbClr val="7030A0"/>
                          </a:solidFill>
                        </a:rPr>
                        <a:t>Educational support</a:t>
                      </a:r>
                    </a:p>
                    <a:p>
                      <a:pPr marL="0" algn="r" defTabSz="914400" rtl="0" eaLnBrk="1" latinLnBrk="0" hangingPunct="1"/>
                      <a:r>
                        <a:rPr lang="en-US" sz="2000" b="0" kern="1200" dirty="0">
                          <a:solidFill>
                            <a:schemeClr val="tx1"/>
                          </a:solidFill>
                          <a:latin typeface="+mj-lt"/>
                          <a:ea typeface="+mn-ea"/>
                          <a:cs typeface="+mn-cs"/>
                        </a:rPr>
                        <a:t>Subhabrata Chakrabarti</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998987">
                <a:tc>
                  <a:txBody>
                    <a:bodyPr/>
                    <a:lstStyle/>
                    <a:p>
                      <a:pPr algn="r"/>
                      <a:r>
                        <a:rPr lang="en-US" sz="2400" b="0" dirty="0">
                          <a:solidFill>
                            <a:srgbClr val="7030A0"/>
                          </a:solidFill>
                        </a:rPr>
                        <a:t>Environmental, Medical and relief support</a:t>
                      </a:r>
                    </a:p>
                    <a:p>
                      <a:pPr marL="0" algn="r" defTabSz="914400" rtl="0" eaLnBrk="1" latinLnBrk="0" hangingPunct="1"/>
                      <a:r>
                        <a:rPr lang="en-US" sz="2000" b="0" kern="1200" dirty="0">
                          <a:solidFill>
                            <a:schemeClr val="tx1"/>
                          </a:solidFill>
                          <a:latin typeface="+mj-lt"/>
                          <a:ea typeface="+mn-ea"/>
                          <a:cs typeface="+mn-cs"/>
                        </a:rPr>
                        <a:t>Bibekananda Maiti</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452646"/>
                  </a:ext>
                </a:extLst>
              </a:tr>
              <a:tr h="95902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0" dirty="0">
                          <a:solidFill>
                            <a:srgbClr val="7030A0"/>
                          </a:solidFill>
                          <a:latin typeface="+mn-lt"/>
                          <a:cs typeface="Gill Sans Light" panose="020B0302020104020203" pitchFamily="34" charset="-79"/>
                        </a:rPr>
                        <a:t>Financials</a:t>
                      </a:r>
                    </a:p>
                    <a:p>
                      <a:pPr marL="0" algn="r" defTabSz="914400" rtl="0" eaLnBrk="1" latinLnBrk="0" hangingPunct="1"/>
                      <a:r>
                        <a:rPr lang="en-US" sz="2000" b="0" kern="1200" dirty="0">
                          <a:solidFill>
                            <a:schemeClr val="tx1"/>
                          </a:solidFill>
                          <a:latin typeface="+mj-lt"/>
                          <a:ea typeface="+mn-ea"/>
                          <a:cs typeface="+mn-cs"/>
                        </a:rPr>
                        <a:t>Tarun Maiti </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977400"/>
                  </a:ext>
                </a:extLst>
              </a:tr>
              <a:tr h="85483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IN" sz="2400" b="0" kern="1200" dirty="0">
                          <a:solidFill>
                            <a:srgbClr val="7030A0"/>
                          </a:solidFill>
                          <a:latin typeface="+mn-lt"/>
                          <a:ea typeface="+mn-ea"/>
                          <a:cs typeface="Gill Sans Light" panose="020B0302020104020203" pitchFamily="34" charset="-79"/>
                        </a:rPr>
                        <a:t>We solicit your support</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j-lt"/>
                          <a:ea typeface="+mn-ea"/>
                          <a:cs typeface="+mn-cs"/>
                        </a:rPr>
                        <a:t>Debasish Das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j-lt"/>
                          <a:ea typeface="+mn-ea"/>
                          <a:cs typeface="+mn-cs"/>
                        </a:rPr>
                        <a:t> Ramkrishna </a:t>
                      </a:r>
                      <a:r>
                        <a:rPr lang="en-US" sz="2000" b="0" kern="1200" dirty="0" err="1">
                          <a:solidFill>
                            <a:schemeClr val="tx1"/>
                          </a:solidFill>
                          <a:latin typeface="+mj-lt"/>
                          <a:ea typeface="+mn-ea"/>
                          <a:cs typeface="+mn-cs"/>
                        </a:rPr>
                        <a:t>Sadhukhan</a:t>
                      </a:r>
                      <a:endParaRPr lang="en-US" sz="2000" b="0" kern="1200" dirty="0">
                        <a:solidFill>
                          <a:schemeClr val="tx1"/>
                        </a:solidFill>
                        <a:latin typeface="+mj-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kern="1200" dirty="0" err="1">
                          <a:solidFill>
                            <a:schemeClr val="tx1"/>
                          </a:solidFill>
                          <a:latin typeface="+mj-lt"/>
                          <a:ea typeface="+mn-ea"/>
                          <a:cs typeface="+mn-cs"/>
                        </a:rPr>
                        <a:t>Shubhendu</a:t>
                      </a:r>
                      <a:r>
                        <a:rPr lang="en-US" sz="2000" b="0" kern="1200" dirty="0">
                          <a:solidFill>
                            <a:schemeClr val="tx1"/>
                          </a:solidFill>
                          <a:latin typeface="+mj-lt"/>
                          <a:ea typeface="+mn-ea"/>
                          <a:cs typeface="+mn-cs"/>
                        </a:rPr>
                        <a:t> Shekhar Mal </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56376589"/>
                  </a:ext>
                </a:extLst>
              </a:tr>
            </a:tbl>
          </a:graphicData>
        </a:graphic>
      </p:graphicFrame>
      <p:pic>
        <p:nvPicPr>
          <p:cNvPr id="3" name="Picture 2" descr="D:\LIVE4HELP\jppegs\L4HLOGO-02.png">
            <a:extLst>
              <a:ext uri="{FF2B5EF4-FFF2-40B4-BE49-F238E27FC236}">
                <a16:creationId xmlns:a16="http://schemas.microsoft.com/office/drawing/2014/main" id="{807B8576-5F0C-7448-C75F-8558127977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0549" y="114300"/>
            <a:ext cx="1138020" cy="113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478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BF07-0873-C21E-F8E3-7C8ED39E3E53}"/>
              </a:ext>
            </a:extLst>
          </p:cNvPr>
          <p:cNvSpPr>
            <a:spLocks noGrp="1"/>
          </p:cNvSpPr>
          <p:nvPr>
            <p:ph type="ctrTitle"/>
          </p:nvPr>
        </p:nvSpPr>
        <p:spPr>
          <a:xfrm>
            <a:off x="915924" y="2083777"/>
            <a:ext cx="10360152" cy="2831123"/>
          </a:xfrm>
        </p:spPr>
        <p:txBody>
          <a:bodyPr/>
          <a:lstStyle/>
          <a:p>
            <a:r>
              <a:rPr lang="en-IN" dirty="0">
                <a:solidFill>
                  <a:srgbClr val="7030A0"/>
                </a:solidFill>
              </a:rPr>
              <a:t>Educational support</a:t>
            </a:r>
            <a:br>
              <a:rPr lang="en-IN" dirty="0"/>
            </a:br>
            <a:br>
              <a:rPr lang="en-IN" dirty="0"/>
            </a:br>
            <a:r>
              <a:rPr lang="en-US" sz="3200" b="0" kern="1200" dirty="0" err="1">
                <a:solidFill>
                  <a:schemeClr val="tx1"/>
                </a:solidFill>
                <a:latin typeface="+mj-lt"/>
                <a:ea typeface="+mn-ea"/>
                <a:cs typeface="+mn-cs"/>
              </a:rPr>
              <a:t>Subhabrata</a:t>
            </a:r>
            <a:r>
              <a:rPr lang="en-US" sz="3200" b="0" kern="1200" dirty="0">
                <a:solidFill>
                  <a:schemeClr val="tx1"/>
                </a:solidFill>
                <a:latin typeface="+mj-lt"/>
                <a:ea typeface="+mn-ea"/>
                <a:cs typeface="+mn-cs"/>
              </a:rPr>
              <a:t> Chakrabarti</a:t>
            </a:r>
            <a:br>
              <a:rPr lang="en-US" sz="4800" b="0" kern="1200" dirty="0">
                <a:solidFill>
                  <a:schemeClr val="tx1"/>
                </a:solidFill>
                <a:latin typeface="+mj-lt"/>
                <a:ea typeface="+mn-ea"/>
                <a:cs typeface="+mn-cs"/>
              </a:rPr>
            </a:br>
            <a:endParaRPr lang="en-IN" dirty="0"/>
          </a:p>
        </p:txBody>
      </p:sp>
      <p:pic>
        <p:nvPicPr>
          <p:cNvPr id="3" name="Picture 2" descr="D:\LIVE4HELP\jppegs\L4HLOGO-02.png">
            <a:extLst>
              <a:ext uri="{FF2B5EF4-FFF2-40B4-BE49-F238E27FC236}">
                <a16:creationId xmlns:a16="http://schemas.microsoft.com/office/drawing/2014/main" id="{6809A1CF-F153-D279-B396-1C942457F6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3980" y="0"/>
            <a:ext cx="1138020" cy="113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551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2BE8B-67AC-0AE4-7DBB-61D27C4165A0}"/>
              </a:ext>
            </a:extLst>
          </p:cNvPr>
          <p:cNvSpPr>
            <a:spLocks noGrp="1"/>
          </p:cNvSpPr>
          <p:nvPr>
            <p:ph type="ctrTitle"/>
          </p:nvPr>
        </p:nvSpPr>
        <p:spPr>
          <a:xfrm>
            <a:off x="3913093" y="376517"/>
            <a:ext cx="3505200" cy="6104965"/>
          </a:xfrm>
        </p:spPr>
        <p:txBody>
          <a:bodyPr/>
          <a:lstStyle/>
          <a:p>
            <a:pPr>
              <a:lnSpc>
                <a:spcPct val="107000"/>
              </a:lnSpc>
              <a:spcAft>
                <a:spcPts val="800"/>
              </a:spcAft>
            </a:pPr>
            <a:r>
              <a:rPr lang="en-IN" sz="16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Subhankari's</a:t>
            </a:r>
            <a:r>
              <a:rPr lang="en-IN" sz="16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IN" sz="16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Journey: From </a:t>
            </a:r>
            <a:r>
              <a:rPr lang="en-IN" sz="1600" i="1" kern="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Vulnerability to Vibrancy</a:t>
            </a:r>
            <a:br>
              <a:rPr lang="en-IN" sz="1600" kern="100" dirty="0">
                <a:solidFill>
                  <a:srgbClr val="222222"/>
                </a:solidFill>
                <a:latin typeface="Calibri" panose="020F0502020204030204" pitchFamily="34" charset="0"/>
                <a:ea typeface="Times New Roman" panose="02020603050405020304" pitchFamily="18" charset="0"/>
                <a:cs typeface="Times New Roman" panose="02020603050405020304" pitchFamily="18" charset="0"/>
              </a:rPr>
            </a:br>
            <a:r>
              <a:rPr lang="en-IN" sz="16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br>
              <a:rPr lang="en-IN" sz="1600" kern="100" dirty="0">
                <a:effectLst/>
                <a:latin typeface="Calibri" panose="020F0502020204030204" pitchFamily="34" charset="0"/>
                <a:ea typeface="Calibri" panose="020F0502020204030204" pitchFamily="34" charset="0"/>
                <a:cs typeface="Times New Roman" panose="02020603050405020304" pitchFamily="18" charset="0"/>
              </a:rPr>
            </a:br>
            <a:r>
              <a:rPr lang="en-IN" sz="16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Once a frail and ailing child, </a:t>
            </a:r>
            <a:r>
              <a:rPr lang="en-IN" sz="1600" kern="0"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Subhankari's</a:t>
            </a:r>
            <a:r>
              <a:rPr lang="en-IN" sz="16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life was transformed through nourishment and care. With access to wholesome food, medical attention, and educational support, she blossomed into a strong and capable individual.</a:t>
            </a:r>
            <a:br>
              <a:rPr lang="en-IN" sz="1600" kern="100" dirty="0">
                <a:solidFill>
                  <a:srgbClr val="222222"/>
                </a:solidFill>
                <a:latin typeface="Calibri" panose="020F0502020204030204" pitchFamily="34" charset="0"/>
                <a:ea typeface="Times New Roman" panose="02020603050405020304" pitchFamily="18" charset="0"/>
                <a:cs typeface="Times New Roman" panose="02020603050405020304" pitchFamily="18" charset="0"/>
              </a:rPr>
            </a:br>
            <a:r>
              <a:rPr lang="en-IN" sz="16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br>
              <a:rPr lang="en-IN" sz="1600" kern="100" dirty="0">
                <a:effectLst/>
                <a:latin typeface="Calibri" panose="020F0502020204030204" pitchFamily="34" charset="0"/>
                <a:ea typeface="Calibri" panose="020F0502020204030204" pitchFamily="34" charset="0"/>
                <a:cs typeface="Times New Roman" panose="02020603050405020304" pitchFamily="18" charset="0"/>
              </a:rPr>
            </a:br>
            <a:r>
              <a:rPr lang="en-IN" sz="16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Her bright smile and infectious laughter echo the resilience of the human spirit. </a:t>
            </a:r>
            <a:r>
              <a:rPr lang="en-IN" sz="1600" kern="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Subhankari's</a:t>
            </a:r>
            <a:r>
              <a:rPr lang="en-IN" sz="16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story inspires us to nurture and empower the most vulnerable among us, unlocking a brighter future for generations to come.</a:t>
            </a:r>
            <a:br>
              <a:rPr lang="en-IN" sz="1600" kern="100" dirty="0">
                <a:effectLst/>
                <a:latin typeface="Calibri" panose="020F0502020204030204" pitchFamily="34" charset="0"/>
                <a:ea typeface="Calibri" panose="020F0502020204030204" pitchFamily="34" charset="0"/>
                <a:cs typeface="Times New Roman" panose="02020603050405020304" pitchFamily="18" charset="0"/>
              </a:rPr>
            </a:br>
            <a:endParaRPr lang="en-IN" sz="4400" dirty="0"/>
          </a:p>
        </p:txBody>
      </p:sp>
      <p:pic>
        <p:nvPicPr>
          <p:cNvPr id="4" name="Picture 3">
            <a:extLst>
              <a:ext uri="{FF2B5EF4-FFF2-40B4-BE49-F238E27FC236}">
                <a16:creationId xmlns:a16="http://schemas.microsoft.com/office/drawing/2014/main" id="{6B81F3A3-2528-AFA7-A890-F1BC7E5FC942}"/>
              </a:ext>
            </a:extLst>
          </p:cNvPr>
          <p:cNvPicPr>
            <a:picLocks noChangeAspect="1"/>
          </p:cNvPicPr>
          <p:nvPr/>
        </p:nvPicPr>
        <p:blipFill>
          <a:blip r:embed="rId2"/>
          <a:stretch>
            <a:fillRect/>
          </a:stretch>
        </p:blipFill>
        <p:spPr>
          <a:xfrm>
            <a:off x="-1" y="0"/>
            <a:ext cx="3621741" cy="4828989"/>
          </a:xfrm>
          <a:prstGeom prst="rect">
            <a:avLst/>
          </a:prstGeom>
        </p:spPr>
      </p:pic>
      <p:pic>
        <p:nvPicPr>
          <p:cNvPr id="6" name="Picture 5">
            <a:extLst>
              <a:ext uri="{FF2B5EF4-FFF2-40B4-BE49-F238E27FC236}">
                <a16:creationId xmlns:a16="http://schemas.microsoft.com/office/drawing/2014/main" id="{296164A1-2DF9-FF1F-9B87-3CF43FEDA744}"/>
              </a:ext>
            </a:extLst>
          </p:cNvPr>
          <p:cNvPicPr>
            <a:picLocks noChangeAspect="1"/>
          </p:cNvPicPr>
          <p:nvPr/>
        </p:nvPicPr>
        <p:blipFill>
          <a:blip r:embed="rId3"/>
          <a:stretch>
            <a:fillRect/>
          </a:stretch>
        </p:blipFill>
        <p:spPr>
          <a:xfrm>
            <a:off x="7709647" y="2649809"/>
            <a:ext cx="4482353" cy="4257400"/>
          </a:xfrm>
          <a:prstGeom prst="rect">
            <a:avLst/>
          </a:prstGeom>
        </p:spPr>
      </p:pic>
      <p:sp>
        <p:nvSpPr>
          <p:cNvPr id="7" name="Rectangle: Rounded Corners 6">
            <a:extLst>
              <a:ext uri="{FF2B5EF4-FFF2-40B4-BE49-F238E27FC236}">
                <a16:creationId xmlns:a16="http://schemas.microsoft.com/office/drawing/2014/main" id="{AABADD6E-4353-9C31-D5B2-CAD604BBDA4C}"/>
              </a:ext>
            </a:extLst>
          </p:cNvPr>
          <p:cNvSpPr/>
          <p:nvPr/>
        </p:nvSpPr>
        <p:spPr>
          <a:xfrm>
            <a:off x="8087662" y="738094"/>
            <a:ext cx="2823879" cy="12550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000" dirty="0">
                <a:ln w="0"/>
                <a:solidFill>
                  <a:srgbClr val="C00000"/>
                </a:solidFill>
                <a:effectLst>
                  <a:outerShdw blurRad="38100" dist="19050" dir="2700000" algn="tl" rotWithShape="0">
                    <a:schemeClr val="dk1">
                      <a:alpha val="40000"/>
                    </a:schemeClr>
                  </a:outerShdw>
                </a:effectLst>
              </a:rPr>
              <a:t>A face behind our inspiration for educational support</a:t>
            </a:r>
          </a:p>
        </p:txBody>
      </p:sp>
      <p:pic>
        <p:nvPicPr>
          <p:cNvPr id="3" name="Picture 2" descr="D:\LIVE4HELP\jppegs\L4HLOGO-02.png">
            <a:extLst>
              <a:ext uri="{FF2B5EF4-FFF2-40B4-BE49-F238E27FC236}">
                <a16:creationId xmlns:a16="http://schemas.microsoft.com/office/drawing/2014/main" id="{E748EDD1-E794-7997-D53A-92359F5608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8173" y="-60894"/>
            <a:ext cx="1138020" cy="113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253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5060AB-8033-7B2E-62E6-9D5ADFEE8CD2}"/>
              </a:ext>
            </a:extLst>
          </p:cNvPr>
          <p:cNvSpPr>
            <a:spLocks noGrp="1"/>
          </p:cNvSpPr>
          <p:nvPr>
            <p:ph type="sldNum" sz="quarter" idx="4"/>
          </p:nvPr>
        </p:nvSpPr>
        <p:spPr/>
        <p:txBody>
          <a:bodyPr/>
          <a:lstStyle/>
          <a:p>
            <a:fld id="{58FB4751-880F-D840-AAA9-3A15815CC996}" type="slidenum">
              <a:rPr lang="en-US" smtClean="0"/>
              <a:pPr/>
              <a:t>8</a:t>
            </a:fld>
            <a:endParaRPr lang="en-US" dirty="0"/>
          </a:p>
        </p:txBody>
      </p:sp>
      <p:graphicFrame>
        <p:nvGraphicFramePr>
          <p:cNvPr id="3" name="Table 2">
            <a:extLst>
              <a:ext uri="{FF2B5EF4-FFF2-40B4-BE49-F238E27FC236}">
                <a16:creationId xmlns:a16="http://schemas.microsoft.com/office/drawing/2014/main" id="{566C7739-CD0F-8230-CA1E-B844CDE235BD}"/>
              </a:ext>
            </a:extLst>
          </p:cNvPr>
          <p:cNvGraphicFramePr>
            <a:graphicFrameLocks noGrp="1"/>
          </p:cNvGraphicFramePr>
          <p:nvPr>
            <p:extLst>
              <p:ext uri="{D42A27DB-BD31-4B8C-83A1-F6EECF244321}">
                <p14:modId xmlns:p14="http://schemas.microsoft.com/office/powerpoint/2010/main" val="4162775386"/>
              </p:ext>
            </p:extLst>
          </p:nvPr>
        </p:nvGraphicFramePr>
        <p:xfrm>
          <a:off x="187056" y="364112"/>
          <a:ext cx="5841712" cy="6496261"/>
        </p:xfrm>
        <a:graphic>
          <a:graphicData uri="http://schemas.openxmlformats.org/drawingml/2006/table">
            <a:tbl>
              <a:tblPr>
                <a:tableStyleId>{2D5ABB26-0587-4C30-8999-92F81FD0307C}</a:tableStyleId>
              </a:tblPr>
              <a:tblGrid>
                <a:gridCol w="428920">
                  <a:extLst>
                    <a:ext uri="{9D8B030D-6E8A-4147-A177-3AD203B41FA5}">
                      <a16:colId xmlns:a16="http://schemas.microsoft.com/office/drawing/2014/main" val="3890865016"/>
                    </a:ext>
                  </a:extLst>
                </a:gridCol>
                <a:gridCol w="1044328">
                  <a:extLst>
                    <a:ext uri="{9D8B030D-6E8A-4147-A177-3AD203B41FA5}">
                      <a16:colId xmlns:a16="http://schemas.microsoft.com/office/drawing/2014/main" val="4217290150"/>
                    </a:ext>
                  </a:extLst>
                </a:gridCol>
                <a:gridCol w="496523">
                  <a:extLst>
                    <a:ext uri="{9D8B030D-6E8A-4147-A177-3AD203B41FA5}">
                      <a16:colId xmlns:a16="http://schemas.microsoft.com/office/drawing/2014/main" val="1745376231"/>
                    </a:ext>
                  </a:extLst>
                </a:gridCol>
                <a:gridCol w="932436">
                  <a:extLst>
                    <a:ext uri="{9D8B030D-6E8A-4147-A177-3AD203B41FA5}">
                      <a16:colId xmlns:a16="http://schemas.microsoft.com/office/drawing/2014/main" val="3692813638"/>
                    </a:ext>
                  </a:extLst>
                </a:gridCol>
                <a:gridCol w="932436">
                  <a:extLst>
                    <a:ext uri="{9D8B030D-6E8A-4147-A177-3AD203B41FA5}">
                      <a16:colId xmlns:a16="http://schemas.microsoft.com/office/drawing/2014/main" val="2611991029"/>
                    </a:ext>
                  </a:extLst>
                </a:gridCol>
                <a:gridCol w="748281">
                  <a:extLst>
                    <a:ext uri="{9D8B030D-6E8A-4147-A177-3AD203B41FA5}">
                      <a16:colId xmlns:a16="http://schemas.microsoft.com/office/drawing/2014/main" val="3865956006"/>
                    </a:ext>
                  </a:extLst>
                </a:gridCol>
                <a:gridCol w="1258788">
                  <a:extLst>
                    <a:ext uri="{9D8B030D-6E8A-4147-A177-3AD203B41FA5}">
                      <a16:colId xmlns:a16="http://schemas.microsoft.com/office/drawing/2014/main" val="707423067"/>
                    </a:ext>
                  </a:extLst>
                </a:gridCol>
              </a:tblGrid>
              <a:tr h="407893">
                <a:tc>
                  <a:txBody>
                    <a:bodyPr/>
                    <a:lstStyle/>
                    <a:p>
                      <a:pPr algn="ctr" fontAlgn="ctr"/>
                      <a:r>
                        <a:rPr lang="en-IN" sz="1050" b="1" u="none" strike="noStrike" dirty="0">
                          <a:effectLst/>
                        </a:rPr>
                        <a:t>Sl. No. </a:t>
                      </a:r>
                      <a:endParaRPr lang="en-IN" sz="1050" b="1" i="0" u="none" strike="noStrike" dirty="0">
                        <a:solidFill>
                          <a:srgbClr val="000000"/>
                        </a:solidFill>
                        <a:effectLst/>
                        <a:latin typeface="Calibri" panose="020F0502020204030204" pitchFamily="34" charset="0"/>
                      </a:endParaRPr>
                    </a:p>
                  </a:txBody>
                  <a:tcPr marL="3858" marR="3858" marT="3858" marB="0" anchor="ctr">
                    <a:solidFill>
                      <a:schemeClr val="tx1">
                        <a:lumMod val="40000"/>
                        <a:lumOff val="60000"/>
                      </a:schemeClr>
                    </a:solidFill>
                  </a:tcPr>
                </a:tc>
                <a:tc>
                  <a:txBody>
                    <a:bodyPr/>
                    <a:lstStyle/>
                    <a:p>
                      <a:pPr algn="ctr" fontAlgn="ctr"/>
                      <a:r>
                        <a:rPr lang="en-IN" sz="1050" b="1" u="none" strike="noStrike" dirty="0">
                          <a:effectLst/>
                        </a:rPr>
                        <a:t>Student Name</a:t>
                      </a:r>
                      <a:endParaRPr lang="en-IN" sz="1050" b="1" i="0" u="none" strike="noStrike" dirty="0">
                        <a:solidFill>
                          <a:srgbClr val="000000"/>
                        </a:solidFill>
                        <a:effectLst/>
                        <a:latin typeface="Calibri" panose="020F0502020204030204" pitchFamily="34" charset="0"/>
                      </a:endParaRPr>
                    </a:p>
                  </a:txBody>
                  <a:tcPr marL="3858" marR="3858" marT="3858" marB="0" anchor="ctr">
                    <a:solidFill>
                      <a:schemeClr val="tx1">
                        <a:lumMod val="40000"/>
                        <a:lumOff val="60000"/>
                      </a:schemeClr>
                    </a:solidFill>
                  </a:tcPr>
                </a:tc>
                <a:tc>
                  <a:txBody>
                    <a:bodyPr/>
                    <a:lstStyle/>
                    <a:p>
                      <a:pPr algn="ctr" fontAlgn="ctr"/>
                      <a:r>
                        <a:rPr lang="en-IN" sz="1050" b="1" u="none" strike="noStrike" dirty="0">
                          <a:effectLst/>
                        </a:rPr>
                        <a:t>Gender</a:t>
                      </a:r>
                      <a:endParaRPr lang="en-IN" sz="1050" b="1" i="0" u="none" strike="noStrike" dirty="0">
                        <a:solidFill>
                          <a:srgbClr val="000000"/>
                        </a:solidFill>
                        <a:effectLst/>
                        <a:latin typeface="Calibri" panose="020F0502020204030204" pitchFamily="34" charset="0"/>
                      </a:endParaRPr>
                    </a:p>
                  </a:txBody>
                  <a:tcPr marL="3858" marR="3858" marT="3858" marB="0" anchor="ctr">
                    <a:solidFill>
                      <a:schemeClr val="tx1">
                        <a:lumMod val="40000"/>
                        <a:lumOff val="60000"/>
                      </a:schemeClr>
                    </a:solidFill>
                  </a:tcPr>
                </a:tc>
                <a:tc>
                  <a:txBody>
                    <a:bodyPr/>
                    <a:lstStyle/>
                    <a:p>
                      <a:pPr algn="ctr" fontAlgn="ctr"/>
                      <a:r>
                        <a:rPr lang="en-IN" sz="1050" b="1" u="none" strike="noStrike" dirty="0">
                          <a:effectLst/>
                        </a:rPr>
                        <a:t>Class</a:t>
                      </a:r>
                      <a:endParaRPr lang="en-IN" sz="1050" b="1" i="0" u="none" strike="noStrike" dirty="0">
                        <a:solidFill>
                          <a:srgbClr val="000000"/>
                        </a:solidFill>
                        <a:effectLst/>
                        <a:latin typeface="Calibri" panose="020F0502020204030204" pitchFamily="34" charset="0"/>
                      </a:endParaRPr>
                    </a:p>
                  </a:txBody>
                  <a:tcPr marL="3858" marR="3858" marT="3858" marB="0" anchor="ctr">
                    <a:solidFill>
                      <a:schemeClr val="tx1">
                        <a:lumMod val="40000"/>
                        <a:lumOff val="60000"/>
                      </a:schemeClr>
                    </a:solidFill>
                  </a:tcPr>
                </a:tc>
                <a:tc>
                  <a:txBody>
                    <a:bodyPr/>
                    <a:lstStyle/>
                    <a:p>
                      <a:pPr algn="ctr" fontAlgn="ctr"/>
                      <a:r>
                        <a:rPr lang="en-IN" sz="1050" b="1" u="none" strike="noStrike" dirty="0">
                          <a:effectLst/>
                        </a:rPr>
                        <a:t>State</a:t>
                      </a:r>
                      <a:endParaRPr lang="en-IN" sz="1050" b="1" i="0" u="none" strike="noStrike" dirty="0">
                        <a:solidFill>
                          <a:srgbClr val="000000"/>
                        </a:solidFill>
                        <a:effectLst/>
                        <a:latin typeface="Calibri" panose="020F0502020204030204" pitchFamily="34" charset="0"/>
                      </a:endParaRPr>
                    </a:p>
                  </a:txBody>
                  <a:tcPr marL="3858" marR="3858" marT="3858" marB="0" anchor="ctr">
                    <a:solidFill>
                      <a:schemeClr val="tx1">
                        <a:lumMod val="40000"/>
                        <a:lumOff val="60000"/>
                      </a:schemeClr>
                    </a:solidFill>
                  </a:tcPr>
                </a:tc>
                <a:tc>
                  <a:txBody>
                    <a:bodyPr/>
                    <a:lstStyle/>
                    <a:p>
                      <a:pPr algn="ctr" fontAlgn="ctr"/>
                      <a:r>
                        <a:rPr lang="en-IN" sz="1050" b="1" u="none" strike="noStrike" dirty="0">
                          <a:effectLst/>
                        </a:rPr>
                        <a:t> </a:t>
                      </a:r>
                      <a:r>
                        <a:rPr lang="en-IN" sz="1050" b="1" u="none" strike="noStrike" dirty="0" err="1">
                          <a:effectLst/>
                        </a:rPr>
                        <a:t>Enrollment</a:t>
                      </a:r>
                      <a:r>
                        <a:rPr lang="en-IN" sz="1050" b="1" u="none" strike="noStrike" dirty="0">
                          <a:effectLst/>
                        </a:rPr>
                        <a:t> with L4H</a:t>
                      </a:r>
                      <a:endParaRPr lang="en-IN" sz="1050" b="1" i="0" u="none" strike="noStrike" dirty="0">
                        <a:solidFill>
                          <a:srgbClr val="000000"/>
                        </a:solidFill>
                        <a:effectLst/>
                        <a:latin typeface="Calibri" panose="020F0502020204030204" pitchFamily="34" charset="0"/>
                      </a:endParaRPr>
                    </a:p>
                  </a:txBody>
                  <a:tcPr marL="3858" marR="3858" marT="3858" marB="0" anchor="ctr">
                    <a:solidFill>
                      <a:schemeClr val="tx1">
                        <a:lumMod val="40000"/>
                        <a:lumOff val="60000"/>
                      </a:schemeClr>
                    </a:solidFill>
                  </a:tcPr>
                </a:tc>
                <a:tc>
                  <a:txBody>
                    <a:bodyPr/>
                    <a:lstStyle/>
                    <a:p>
                      <a:pPr algn="ctr" fontAlgn="ctr"/>
                      <a:r>
                        <a:rPr lang="en-IN" sz="1050" b="1" u="none" strike="noStrike" dirty="0">
                          <a:effectLst/>
                        </a:rPr>
                        <a:t>Current Support</a:t>
                      </a:r>
                      <a:endParaRPr lang="en-IN" sz="1050" b="1" i="0" u="none" strike="noStrike" dirty="0">
                        <a:solidFill>
                          <a:srgbClr val="000000"/>
                        </a:solidFill>
                        <a:effectLst/>
                        <a:latin typeface="Calibri" panose="020F0502020204030204" pitchFamily="34" charset="0"/>
                      </a:endParaRPr>
                    </a:p>
                  </a:txBody>
                  <a:tcPr marL="3858" marR="3858" marT="3858" marB="0" anchor="ctr">
                    <a:solidFill>
                      <a:schemeClr val="tx1">
                        <a:lumMod val="40000"/>
                        <a:lumOff val="60000"/>
                      </a:schemeClr>
                    </a:solidFill>
                  </a:tcPr>
                </a:tc>
                <a:extLst>
                  <a:ext uri="{0D108BD9-81ED-4DB2-BD59-A6C34878D82A}">
                    <a16:rowId xmlns:a16="http://schemas.microsoft.com/office/drawing/2014/main" val="394224003"/>
                  </a:ext>
                </a:extLst>
              </a:tr>
              <a:tr h="249445">
                <a:tc>
                  <a:txBody>
                    <a:bodyPr/>
                    <a:lstStyle/>
                    <a:p>
                      <a:pPr algn="ctr" fontAlgn="t"/>
                      <a:r>
                        <a:rPr lang="en-IN" sz="1050" b="1" u="none" strike="noStrike" dirty="0">
                          <a:effectLst/>
                        </a:rPr>
                        <a:t>1</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dirty="0">
                          <a:effectLst/>
                        </a:rPr>
                        <a:t>Aditi Joshi</a:t>
                      </a:r>
                      <a:endParaRPr lang="en-IN" sz="1050" b="1" i="0" u="none" strike="noStrike" dirty="0">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Female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VIII</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Uttarakhand</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effectLst/>
                        </a:rPr>
                        <a:t>Sep'21</a:t>
                      </a:r>
                      <a:endParaRPr lang="en-IN" sz="1050" b="1" i="0" u="none" strike="noStrike" dirty="0">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solidFill>
                            <a:srgbClr val="0070C0"/>
                          </a:solidFill>
                          <a:effectLst/>
                        </a:rPr>
                        <a:t>School Fees</a:t>
                      </a:r>
                      <a:endParaRPr lang="en-IN" sz="1050" b="1" i="0" u="none" strike="noStrike" dirty="0">
                        <a:solidFill>
                          <a:srgbClr val="0070C0"/>
                        </a:solidFill>
                        <a:effectLst/>
                        <a:latin typeface="Calibri" panose="020F0502020204030204" pitchFamily="34" charset="0"/>
                      </a:endParaRPr>
                    </a:p>
                  </a:txBody>
                  <a:tcPr marL="3858" marR="3858" marT="3858" marB="0"/>
                </a:tc>
                <a:extLst>
                  <a:ext uri="{0D108BD9-81ED-4DB2-BD59-A6C34878D82A}">
                    <a16:rowId xmlns:a16="http://schemas.microsoft.com/office/drawing/2014/main" val="1895877331"/>
                  </a:ext>
                </a:extLst>
              </a:tr>
              <a:tr h="249445">
                <a:tc>
                  <a:txBody>
                    <a:bodyPr/>
                    <a:lstStyle/>
                    <a:p>
                      <a:pPr algn="ctr" fontAlgn="t"/>
                      <a:r>
                        <a:rPr lang="en-IN" sz="1050" b="1" u="none" strike="noStrike" dirty="0">
                          <a:effectLst/>
                        </a:rPr>
                        <a:t>2</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dirty="0">
                          <a:solidFill>
                            <a:srgbClr val="0070C0"/>
                          </a:solidFill>
                          <a:effectLst/>
                        </a:rPr>
                        <a:t>Anirban </a:t>
                      </a:r>
                      <a:r>
                        <a:rPr lang="en-IN" sz="1050" b="1" u="none" strike="noStrike" dirty="0" err="1">
                          <a:solidFill>
                            <a:srgbClr val="0070C0"/>
                          </a:solidFill>
                          <a:effectLst/>
                        </a:rPr>
                        <a:t>Kabiraj</a:t>
                      </a:r>
                      <a:endParaRPr lang="en-IN" sz="1050" b="1" i="0" u="none" strike="noStrike" dirty="0">
                        <a:solidFill>
                          <a:srgbClr val="0070C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IN" sz="1050" b="1" u="none" strike="noStrike">
                          <a:effectLst/>
                        </a:rPr>
                        <a:t>XII (Science)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West Bengal</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Sep'21</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solidFill>
                            <a:srgbClr val="0070C0"/>
                          </a:solidFill>
                          <a:effectLst/>
                        </a:rPr>
                        <a:t>Books, Stationery, Coaching</a:t>
                      </a:r>
                      <a:endParaRPr lang="en-IN" sz="1050" b="1" i="0" u="none" strike="noStrike" dirty="0">
                        <a:solidFill>
                          <a:srgbClr val="0070C0"/>
                        </a:solidFill>
                        <a:effectLst/>
                        <a:latin typeface="Calibri" panose="020F0502020204030204" pitchFamily="34" charset="0"/>
                      </a:endParaRPr>
                    </a:p>
                  </a:txBody>
                  <a:tcPr marL="3858" marR="3858" marT="3858" marB="0"/>
                </a:tc>
                <a:extLst>
                  <a:ext uri="{0D108BD9-81ED-4DB2-BD59-A6C34878D82A}">
                    <a16:rowId xmlns:a16="http://schemas.microsoft.com/office/drawing/2014/main" val="2709054732"/>
                  </a:ext>
                </a:extLst>
              </a:tr>
              <a:tr h="324008">
                <a:tc>
                  <a:txBody>
                    <a:bodyPr/>
                    <a:lstStyle/>
                    <a:p>
                      <a:pPr algn="ctr" fontAlgn="t"/>
                      <a:r>
                        <a:rPr lang="en-IN" sz="1050" b="1" u="none" strike="noStrike" dirty="0">
                          <a:effectLst/>
                        </a:rPr>
                        <a:t>3</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a:effectLst/>
                        </a:rPr>
                        <a:t>Anjali Kisku</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Female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IN" sz="1050" b="1" u="none" strike="noStrike" dirty="0">
                          <a:effectLst/>
                        </a:rPr>
                        <a:t>Computer course</a:t>
                      </a:r>
                      <a:endParaRPr lang="en-IN" sz="1050" b="1" i="0" u="none" strike="noStrike" dirty="0">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West Bengal</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May'22</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solidFill>
                            <a:srgbClr val="0070C0"/>
                          </a:solidFill>
                          <a:effectLst/>
                        </a:rPr>
                        <a:t>Course Fees, Transport</a:t>
                      </a:r>
                      <a:endParaRPr lang="en-IN" sz="1050" b="1" i="0" u="none" strike="noStrike" dirty="0">
                        <a:solidFill>
                          <a:srgbClr val="0070C0"/>
                        </a:solidFill>
                        <a:effectLst/>
                        <a:latin typeface="Calibri" panose="020F0502020204030204" pitchFamily="34" charset="0"/>
                      </a:endParaRPr>
                    </a:p>
                  </a:txBody>
                  <a:tcPr marL="3858" marR="3858" marT="3858" marB="0"/>
                </a:tc>
                <a:extLst>
                  <a:ext uri="{0D108BD9-81ED-4DB2-BD59-A6C34878D82A}">
                    <a16:rowId xmlns:a16="http://schemas.microsoft.com/office/drawing/2014/main" val="3448114067"/>
                  </a:ext>
                </a:extLst>
              </a:tr>
              <a:tr h="249445">
                <a:tc>
                  <a:txBody>
                    <a:bodyPr/>
                    <a:lstStyle/>
                    <a:p>
                      <a:pPr algn="ctr" fontAlgn="t"/>
                      <a:r>
                        <a:rPr lang="en-IN" sz="1050" b="1" u="none" strike="noStrike" dirty="0">
                          <a:effectLst/>
                        </a:rPr>
                        <a:t>4</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a:effectLst/>
                        </a:rPr>
                        <a:t>Bibhuprasad Panda</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IN" sz="1050" b="1" u="none" strike="noStrike" dirty="0">
                          <a:effectLst/>
                        </a:rPr>
                        <a:t>V</a:t>
                      </a:r>
                      <a:endParaRPr lang="en-IN" sz="1050" b="1" i="0" u="none" strike="noStrike" dirty="0">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Orissa</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Jun'21</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effectLst/>
                        </a:rPr>
                        <a:t>School Fees</a:t>
                      </a:r>
                      <a:endParaRPr lang="en-IN" sz="1050" b="1" i="0" u="none" strike="noStrike" dirty="0">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2280694897"/>
                  </a:ext>
                </a:extLst>
              </a:tr>
              <a:tr h="249445">
                <a:tc>
                  <a:txBody>
                    <a:bodyPr/>
                    <a:lstStyle/>
                    <a:p>
                      <a:pPr algn="ctr" fontAlgn="t"/>
                      <a:r>
                        <a:rPr lang="en-IN" sz="1050" b="1" u="none" strike="noStrike" dirty="0">
                          <a:effectLst/>
                        </a:rPr>
                        <a:t>5</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a:effectLst/>
                        </a:rPr>
                        <a:t>Devyani Joshi</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Female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IN" sz="1050" b="1" u="none" strike="noStrike">
                          <a:effectLst/>
                        </a:rPr>
                        <a:t>XII (Science)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West Bengal</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Sep'21</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School Fees</a:t>
                      </a:r>
                      <a:endParaRPr lang="en-IN" sz="1050" b="1" i="0" u="none" strike="noStrike">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107793622"/>
                  </a:ext>
                </a:extLst>
              </a:tr>
              <a:tr h="249445">
                <a:tc>
                  <a:txBody>
                    <a:bodyPr/>
                    <a:lstStyle/>
                    <a:p>
                      <a:pPr algn="ctr" fontAlgn="t"/>
                      <a:r>
                        <a:rPr lang="en-IN" sz="1050" b="1" u="none" strike="noStrike" dirty="0">
                          <a:effectLst/>
                        </a:rPr>
                        <a:t>6</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a:effectLst/>
                        </a:rPr>
                        <a:t>Gourinath Mahato</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IN" sz="1050" b="1" u="none" strike="noStrike">
                          <a:effectLst/>
                        </a:rPr>
                        <a:t>XII (Science)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Uttarakhand</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Dec'21</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solidFill>
                            <a:srgbClr val="0070C0"/>
                          </a:solidFill>
                          <a:effectLst/>
                        </a:rPr>
                        <a:t>Tuition Fees, </a:t>
                      </a:r>
                      <a:r>
                        <a:rPr lang="en-IN" sz="1050" b="1" u="none" strike="noStrike" dirty="0">
                          <a:effectLst/>
                        </a:rPr>
                        <a:t>Stationery</a:t>
                      </a:r>
                      <a:endParaRPr lang="en-IN" sz="1050" b="1" i="0" u="none" strike="noStrike" dirty="0">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1886817532"/>
                  </a:ext>
                </a:extLst>
              </a:tr>
              <a:tr h="348379">
                <a:tc>
                  <a:txBody>
                    <a:bodyPr/>
                    <a:lstStyle/>
                    <a:p>
                      <a:pPr algn="ctr" fontAlgn="t"/>
                      <a:r>
                        <a:rPr lang="en-IN" sz="1050" b="1" u="none" strike="noStrike" dirty="0">
                          <a:effectLst/>
                        </a:rPr>
                        <a:t>7</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a:effectLst/>
                        </a:rPr>
                        <a:t>Hriday Pramanik</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IN" sz="1050" b="1" u="none" strike="noStrike">
                          <a:effectLst/>
                        </a:rPr>
                        <a:t>XII (Science)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West Bengal</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Sep'21</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Tuition Fees, Books ,Stationery</a:t>
                      </a:r>
                      <a:endParaRPr lang="en-IN" sz="1050" b="1" i="0" u="none" strike="noStrike">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668889338"/>
                  </a:ext>
                </a:extLst>
              </a:tr>
              <a:tr h="426736">
                <a:tc>
                  <a:txBody>
                    <a:bodyPr/>
                    <a:lstStyle/>
                    <a:p>
                      <a:pPr algn="ctr" fontAlgn="t"/>
                      <a:r>
                        <a:rPr lang="en-IN" sz="1050" b="1" u="none" strike="noStrike" dirty="0">
                          <a:effectLst/>
                        </a:rPr>
                        <a:t>8</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dirty="0" err="1">
                          <a:effectLst/>
                        </a:rPr>
                        <a:t>Mamoni</a:t>
                      </a:r>
                      <a:r>
                        <a:rPr lang="en-IN" sz="1050" b="1" u="none" strike="noStrike" dirty="0">
                          <a:effectLst/>
                        </a:rPr>
                        <a:t> </a:t>
                      </a:r>
                      <a:r>
                        <a:rPr lang="en-IN" sz="1050" b="1" u="none" strike="noStrike" dirty="0" err="1">
                          <a:effectLst/>
                        </a:rPr>
                        <a:t>Kalindi</a:t>
                      </a:r>
                      <a:endParaRPr lang="en-IN" sz="1050" b="1" i="0" u="none" strike="noStrike" dirty="0">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Female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US" sz="1050" b="1" u="none" strike="noStrike" dirty="0">
                          <a:effectLst/>
                        </a:rPr>
                        <a:t>B. A. 3rd Year (Bengali)</a:t>
                      </a:r>
                      <a:endParaRPr lang="en-US" sz="1050" b="1" i="0" u="none" strike="noStrike" dirty="0">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West Bengal</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Aug'21</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effectLst/>
                        </a:rPr>
                        <a:t>Books, Stationery, </a:t>
                      </a:r>
                      <a:r>
                        <a:rPr lang="en-IN" sz="1050" b="1" u="none" strike="noStrike" dirty="0">
                          <a:solidFill>
                            <a:srgbClr val="0070C0"/>
                          </a:solidFill>
                          <a:effectLst/>
                        </a:rPr>
                        <a:t>Semester Fee</a:t>
                      </a:r>
                      <a:r>
                        <a:rPr lang="en-IN" sz="1050" b="1" u="none" strike="noStrike" dirty="0">
                          <a:solidFill>
                            <a:srgbClr val="00B050"/>
                          </a:solidFill>
                          <a:effectLst/>
                        </a:rPr>
                        <a:t> </a:t>
                      </a:r>
                      <a:endParaRPr lang="en-IN" sz="1050" b="1" i="0" u="none" strike="noStrike" dirty="0">
                        <a:solidFill>
                          <a:srgbClr val="00B050"/>
                        </a:solidFill>
                        <a:effectLst/>
                        <a:latin typeface="Calibri" panose="020F0502020204030204" pitchFamily="34" charset="0"/>
                      </a:endParaRPr>
                    </a:p>
                  </a:txBody>
                  <a:tcPr marL="3858" marR="3858" marT="3858" marB="0"/>
                </a:tc>
                <a:extLst>
                  <a:ext uri="{0D108BD9-81ED-4DB2-BD59-A6C34878D82A}">
                    <a16:rowId xmlns:a16="http://schemas.microsoft.com/office/drawing/2014/main" val="2117506249"/>
                  </a:ext>
                </a:extLst>
              </a:tr>
              <a:tr h="332779">
                <a:tc>
                  <a:txBody>
                    <a:bodyPr/>
                    <a:lstStyle/>
                    <a:p>
                      <a:pPr algn="ctr" fontAlgn="t"/>
                      <a:r>
                        <a:rPr lang="en-IN" sz="1050" b="1" u="none" strike="noStrike" dirty="0">
                          <a:effectLst/>
                        </a:rPr>
                        <a:t>9</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a:effectLst/>
                        </a:rPr>
                        <a:t>Priyanka</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Female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US" sz="1050" b="1" u="none" strike="noStrike">
                          <a:effectLst/>
                        </a:rPr>
                        <a:t>B.A (Pol Sc.), 2nd Year</a:t>
                      </a:r>
                      <a:endParaRPr lang="en-US"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Delhi</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Dec'21</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solidFill>
                            <a:srgbClr val="0070C0"/>
                          </a:solidFill>
                          <a:effectLst/>
                        </a:rPr>
                        <a:t>Admission Fee</a:t>
                      </a:r>
                      <a:endParaRPr lang="en-IN" sz="1050" b="1" i="0" u="none" strike="noStrike" dirty="0">
                        <a:solidFill>
                          <a:srgbClr val="0070C0"/>
                        </a:solidFill>
                        <a:effectLst/>
                        <a:latin typeface="Calibri" panose="020F0502020204030204" pitchFamily="34" charset="0"/>
                      </a:endParaRPr>
                    </a:p>
                  </a:txBody>
                  <a:tcPr marL="3858" marR="3858" marT="3858" marB="0"/>
                </a:tc>
                <a:extLst>
                  <a:ext uri="{0D108BD9-81ED-4DB2-BD59-A6C34878D82A}">
                    <a16:rowId xmlns:a16="http://schemas.microsoft.com/office/drawing/2014/main" val="694023450"/>
                  </a:ext>
                </a:extLst>
              </a:tr>
              <a:tr h="249445">
                <a:tc>
                  <a:txBody>
                    <a:bodyPr/>
                    <a:lstStyle/>
                    <a:p>
                      <a:pPr algn="ctr" fontAlgn="t"/>
                      <a:r>
                        <a:rPr lang="en-IN" sz="1050" b="1" u="none" strike="noStrike" dirty="0">
                          <a:effectLst/>
                        </a:rPr>
                        <a:t>10</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a:effectLst/>
                        </a:rPr>
                        <a:t>Purnima Das </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Female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IN" sz="1050" b="1" u="none" strike="noStrike">
                          <a:effectLst/>
                        </a:rPr>
                        <a:t>X</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West Bengal</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Aug'21</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Tuition Fees</a:t>
                      </a:r>
                      <a:endParaRPr lang="en-IN" sz="1050" b="1" i="0" u="none" strike="noStrike">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570821899"/>
                  </a:ext>
                </a:extLst>
              </a:tr>
              <a:tr h="249445">
                <a:tc>
                  <a:txBody>
                    <a:bodyPr/>
                    <a:lstStyle/>
                    <a:p>
                      <a:pPr algn="ctr" fontAlgn="t"/>
                      <a:r>
                        <a:rPr lang="en-IN" sz="1050" b="1" u="none" strike="noStrike" dirty="0">
                          <a:effectLst/>
                        </a:rPr>
                        <a:t>11</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a:effectLst/>
                        </a:rPr>
                        <a:t>Rohan Ghosh</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IN" sz="1050" b="1" u="none" strike="noStrike">
                          <a:effectLst/>
                        </a:rPr>
                        <a:t>XII (Science)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West Bengal</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May'22</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Tuition Fees</a:t>
                      </a:r>
                      <a:endParaRPr lang="en-IN" sz="1050" b="1" i="0" u="none" strike="noStrike">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2531391238"/>
                  </a:ext>
                </a:extLst>
              </a:tr>
              <a:tr h="259658">
                <a:tc>
                  <a:txBody>
                    <a:bodyPr/>
                    <a:lstStyle/>
                    <a:p>
                      <a:pPr algn="ctr" fontAlgn="t"/>
                      <a:r>
                        <a:rPr lang="en-IN" sz="1050" b="1" u="none" strike="noStrike" dirty="0">
                          <a:effectLst/>
                        </a:rPr>
                        <a:t>12</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a:effectLst/>
                        </a:rPr>
                        <a:t>Salma Khatun</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Female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IN" sz="1050" b="1" u="none" strike="noStrike">
                          <a:effectLst/>
                        </a:rPr>
                        <a:t>X</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West Bengal</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Dec'21</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Tuition Fees</a:t>
                      </a:r>
                      <a:endParaRPr lang="en-IN" sz="1050" b="1" i="0" u="none" strike="noStrike">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2449973505"/>
                  </a:ext>
                </a:extLst>
              </a:tr>
              <a:tr h="324008">
                <a:tc>
                  <a:txBody>
                    <a:bodyPr/>
                    <a:lstStyle/>
                    <a:p>
                      <a:pPr algn="ctr" fontAlgn="t"/>
                      <a:r>
                        <a:rPr lang="en-IN" sz="1050" b="1" u="none" strike="noStrike" dirty="0">
                          <a:effectLst/>
                        </a:rPr>
                        <a:t>13</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a:effectLst/>
                        </a:rPr>
                        <a:t>Shweta Singh</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Female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IN" sz="1050" b="1" u="none" strike="noStrike">
                          <a:effectLst/>
                        </a:rPr>
                        <a:t>IX</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Delhi</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Aug'21</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School Fees including Books</a:t>
                      </a:r>
                      <a:endParaRPr lang="en-IN" sz="1050" b="1" i="0" u="none" strike="noStrike">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4235831334"/>
                  </a:ext>
                </a:extLst>
              </a:tr>
              <a:tr h="324008">
                <a:tc>
                  <a:txBody>
                    <a:bodyPr/>
                    <a:lstStyle/>
                    <a:p>
                      <a:pPr algn="ctr" fontAlgn="t"/>
                      <a:r>
                        <a:rPr lang="en-IN" sz="1050" b="1" u="none" strike="noStrike" dirty="0">
                          <a:effectLst/>
                        </a:rPr>
                        <a:t>14</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a:effectLst/>
                        </a:rPr>
                        <a:t>Sonali Hembram</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Female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IN" sz="1050" b="1" u="none" strike="noStrike">
                          <a:effectLst/>
                        </a:rPr>
                        <a:t>XII (Science)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West Bengal</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May'22</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Tuition Fees, Books, Stationery </a:t>
                      </a:r>
                      <a:endParaRPr lang="en-IN" sz="1050" b="1" i="0" u="none" strike="noStrike">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3639947835"/>
                  </a:ext>
                </a:extLst>
              </a:tr>
              <a:tr h="324008">
                <a:tc>
                  <a:txBody>
                    <a:bodyPr/>
                    <a:lstStyle/>
                    <a:p>
                      <a:pPr algn="ctr" fontAlgn="t"/>
                      <a:r>
                        <a:rPr lang="en-IN" sz="1050" b="1" u="none" strike="noStrike" dirty="0">
                          <a:effectLst/>
                        </a:rPr>
                        <a:t>15</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a:effectLst/>
                        </a:rPr>
                        <a:t>Soumyadip Bhattacharyya</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IN" sz="1050" b="1" u="none" strike="noStrike">
                          <a:effectLst/>
                        </a:rPr>
                        <a:t>XII (Science)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West Bengal</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Aug'21</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Tuition Fees</a:t>
                      </a:r>
                      <a:endParaRPr lang="en-IN" sz="1050" b="1" i="0" u="none" strike="noStrike">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1998761509"/>
                  </a:ext>
                </a:extLst>
              </a:tr>
              <a:tr h="426736">
                <a:tc>
                  <a:txBody>
                    <a:bodyPr/>
                    <a:lstStyle/>
                    <a:p>
                      <a:pPr algn="ctr" fontAlgn="t"/>
                      <a:r>
                        <a:rPr lang="en-IN" sz="1050" b="1" u="none" strike="noStrike" dirty="0">
                          <a:effectLst/>
                        </a:rPr>
                        <a:t>16</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a:effectLst/>
                        </a:rPr>
                        <a:t>Subham Pandey</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US" sz="1050" b="1" u="none" strike="noStrike">
                          <a:effectLst/>
                        </a:rPr>
                        <a:t>B. Sc. 2nd Year (Physics)</a:t>
                      </a:r>
                      <a:endParaRPr lang="en-US"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West Bengal</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Aug'21</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US" sz="1050" b="1" u="none" strike="noStrike">
                          <a:effectLst/>
                        </a:rPr>
                        <a:t>Tuiton Fee, Books, Semester Fee</a:t>
                      </a:r>
                      <a:endParaRPr lang="en-US" sz="1050" b="1" i="0" u="none" strike="noStrike">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624885558"/>
                  </a:ext>
                </a:extLst>
              </a:tr>
              <a:tr h="426736">
                <a:tc>
                  <a:txBody>
                    <a:bodyPr/>
                    <a:lstStyle/>
                    <a:p>
                      <a:pPr algn="ctr" fontAlgn="t"/>
                      <a:r>
                        <a:rPr lang="en-IN" sz="1050" b="1" u="none" strike="noStrike" dirty="0">
                          <a:effectLst/>
                        </a:rPr>
                        <a:t>17</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a:effectLst/>
                        </a:rPr>
                        <a:t>Sukumar Das</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IN" sz="1050" b="1" u="none" strike="noStrike" dirty="0">
                          <a:effectLst/>
                        </a:rPr>
                        <a:t>B. A. 3rd Year (Sanskrit)</a:t>
                      </a:r>
                      <a:endParaRPr lang="en-IN" sz="1050" b="1" i="0" u="none" strike="noStrike" dirty="0">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West Bengal</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effectLst/>
                        </a:rPr>
                        <a:t>Oct'21</a:t>
                      </a:r>
                      <a:endParaRPr lang="en-IN" sz="1050" b="1" i="0" u="none" strike="noStrike" dirty="0">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Admission Fee</a:t>
                      </a:r>
                      <a:endParaRPr lang="en-IN" sz="1050" b="1" i="0" u="none" strike="noStrike">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851994346"/>
                  </a:ext>
                </a:extLst>
              </a:tr>
              <a:tr h="426736">
                <a:tc>
                  <a:txBody>
                    <a:bodyPr/>
                    <a:lstStyle/>
                    <a:p>
                      <a:pPr algn="ctr" fontAlgn="t"/>
                      <a:r>
                        <a:rPr lang="en-IN" sz="1050" b="1" u="none" strike="noStrike" dirty="0">
                          <a:effectLst/>
                        </a:rPr>
                        <a:t>18</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dirty="0" err="1">
                          <a:effectLst/>
                        </a:rPr>
                        <a:t>Suvankari</a:t>
                      </a:r>
                      <a:r>
                        <a:rPr lang="en-IN" sz="1050" b="1" u="none" strike="noStrike" dirty="0">
                          <a:effectLst/>
                        </a:rPr>
                        <a:t> </a:t>
                      </a:r>
                      <a:r>
                        <a:rPr lang="en-IN" sz="1050" b="1" u="none" strike="noStrike" dirty="0" err="1">
                          <a:effectLst/>
                        </a:rPr>
                        <a:t>Mondal</a:t>
                      </a:r>
                      <a:endParaRPr lang="en-IN" sz="1050" b="1" i="0" u="none" strike="noStrike" dirty="0">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Female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US" sz="1050" b="1" u="none" strike="noStrike">
                          <a:effectLst/>
                        </a:rPr>
                        <a:t>B. A. 3rd Year (Arts)</a:t>
                      </a:r>
                      <a:endParaRPr lang="en-US"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West Bengal</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Aug'21</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effectLst/>
                        </a:rPr>
                        <a:t>Tuition Fees, Health, Livelihood</a:t>
                      </a:r>
                      <a:endParaRPr lang="en-IN" sz="1050" b="1" i="0" u="none" strike="noStrike" dirty="0">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1079190312"/>
                  </a:ext>
                </a:extLst>
              </a:tr>
              <a:tr h="324008">
                <a:tc>
                  <a:txBody>
                    <a:bodyPr/>
                    <a:lstStyle/>
                    <a:p>
                      <a:pPr algn="ctr" fontAlgn="t"/>
                      <a:r>
                        <a:rPr lang="en-IN" sz="1050" b="1" u="none" strike="noStrike" dirty="0">
                          <a:effectLst/>
                        </a:rPr>
                        <a:t>19</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dirty="0" err="1">
                          <a:effectLst/>
                        </a:rPr>
                        <a:t>Trayee</a:t>
                      </a:r>
                      <a:r>
                        <a:rPr lang="en-IN" sz="1050" b="1" u="none" strike="noStrike" dirty="0">
                          <a:effectLst/>
                        </a:rPr>
                        <a:t> Sarkar</a:t>
                      </a:r>
                      <a:endParaRPr lang="en-IN" sz="1050" b="1" i="0" u="none" strike="noStrike" dirty="0">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effectLst/>
                        </a:rPr>
                        <a:t>Female</a:t>
                      </a:r>
                      <a:endParaRPr lang="en-IN" sz="1050" b="1" i="0" u="none" strike="noStrike" dirty="0">
                        <a:solidFill>
                          <a:srgbClr val="000000"/>
                        </a:solidFill>
                        <a:effectLst/>
                        <a:latin typeface="Calibri" panose="020F0502020204030204" pitchFamily="34" charset="0"/>
                      </a:endParaRPr>
                    </a:p>
                  </a:txBody>
                  <a:tcPr marL="3858" marR="3858" marT="3858" marB="0"/>
                </a:tc>
                <a:tc>
                  <a:txBody>
                    <a:bodyPr/>
                    <a:lstStyle/>
                    <a:p>
                      <a:pPr algn="l" fontAlgn="t"/>
                      <a:r>
                        <a:rPr lang="en-US" sz="1050" b="1" u="none" strike="noStrike" dirty="0">
                          <a:effectLst/>
                        </a:rPr>
                        <a:t>B. A. 2nd Year (Arts)</a:t>
                      </a:r>
                      <a:endParaRPr lang="en-US" sz="1050" b="1" i="0" u="none" strike="noStrike" dirty="0">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effectLst/>
                        </a:rPr>
                        <a:t>West Bengal</a:t>
                      </a:r>
                      <a:endParaRPr lang="en-IN" sz="1050" b="1" i="0" u="none" strike="noStrike" dirty="0">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effectLst/>
                        </a:rPr>
                        <a:t>Aug'21</a:t>
                      </a:r>
                      <a:endParaRPr lang="en-IN" sz="1050" b="1" i="0" u="none" strike="noStrike" dirty="0">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effectLst/>
                        </a:rPr>
                        <a:t>Tuition Fees</a:t>
                      </a:r>
                      <a:endParaRPr lang="en-IN" sz="1050" b="1" i="0" u="none" strike="noStrike" dirty="0">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867280133"/>
                  </a:ext>
                </a:extLst>
              </a:tr>
            </a:tbl>
          </a:graphicData>
        </a:graphic>
      </p:graphicFrame>
      <p:graphicFrame>
        <p:nvGraphicFramePr>
          <p:cNvPr id="4" name="Table 3">
            <a:extLst>
              <a:ext uri="{FF2B5EF4-FFF2-40B4-BE49-F238E27FC236}">
                <a16:creationId xmlns:a16="http://schemas.microsoft.com/office/drawing/2014/main" id="{FE6074AC-8AB2-60C5-7425-87121531B0DE}"/>
              </a:ext>
            </a:extLst>
          </p:cNvPr>
          <p:cNvGraphicFramePr>
            <a:graphicFrameLocks noGrp="1"/>
          </p:cNvGraphicFramePr>
          <p:nvPr>
            <p:extLst>
              <p:ext uri="{D42A27DB-BD31-4B8C-83A1-F6EECF244321}">
                <p14:modId xmlns:p14="http://schemas.microsoft.com/office/powerpoint/2010/main" val="2955801147"/>
              </p:ext>
            </p:extLst>
          </p:nvPr>
        </p:nvGraphicFramePr>
        <p:xfrm>
          <a:off x="6163233" y="764822"/>
          <a:ext cx="5851983" cy="6073854"/>
        </p:xfrm>
        <a:graphic>
          <a:graphicData uri="http://schemas.openxmlformats.org/drawingml/2006/table">
            <a:tbl>
              <a:tblPr>
                <a:tableStyleId>{2D5ABB26-0587-4C30-8999-92F81FD0307C}</a:tableStyleId>
              </a:tblPr>
              <a:tblGrid>
                <a:gridCol w="429674">
                  <a:extLst>
                    <a:ext uri="{9D8B030D-6E8A-4147-A177-3AD203B41FA5}">
                      <a16:colId xmlns:a16="http://schemas.microsoft.com/office/drawing/2014/main" val="3219454410"/>
                    </a:ext>
                  </a:extLst>
                </a:gridCol>
                <a:gridCol w="1046164">
                  <a:extLst>
                    <a:ext uri="{9D8B030D-6E8A-4147-A177-3AD203B41FA5}">
                      <a16:colId xmlns:a16="http://schemas.microsoft.com/office/drawing/2014/main" val="1385222061"/>
                    </a:ext>
                  </a:extLst>
                </a:gridCol>
                <a:gridCol w="497396">
                  <a:extLst>
                    <a:ext uri="{9D8B030D-6E8A-4147-A177-3AD203B41FA5}">
                      <a16:colId xmlns:a16="http://schemas.microsoft.com/office/drawing/2014/main" val="2747040433"/>
                    </a:ext>
                  </a:extLst>
                </a:gridCol>
                <a:gridCol w="934076">
                  <a:extLst>
                    <a:ext uri="{9D8B030D-6E8A-4147-A177-3AD203B41FA5}">
                      <a16:colId xmlns:a16="http://schemas.microsoft.com/office/drawing/2014/main" val="1071782819"/>
                    </a:ext>
                  </a:extLst>
                </a:gridCol>
                <a:gridCol w="934076">
                  <a:extLst>
                    <a:ext uri="{9D8B030D-6E8A-4147-A177-3AD203B41FA5}">
                      <a16:colId xmlns:a16="http://schemas.microsoft.com/office/drawing/2014/main" val="3092050555"/>
                    </a:ext>
                  </a:extLst>
                </a:gridCol>
                <a:gridCol w="749597">
                  <a:extLst>
                    <a:ext uri="{9D8B030D-6E8A-4147-A177-3AD203B41FA5}">
                      <a16:colId xmlns:a16="http://schemas.microsoft.com/office/drawing/2014/main" val="4219381842"/>
                    </a:ext>
                  </a:extLst>
                </a:gridCol>
                <a:gridCol w="1261000">
                  <a:extLst>
                    <a:ext uri="{9D8B030D-6E8A-4147-A177-3AD203B41FA5}">
                      <a16:colId xmlns:a16="http://schemas.microsoft.com/office/drawing/2014/main" val="978611033"/>
                    </a:ext>
                  </a:extLst>
                </a:gridCol>
              </a:tblGrid>
              <a:tr h="280480">
                <a:tc>
                  <a:txBody>
                    <a:bodyPr/>
                    <a:lstStyle/>
                    <a:p>
                      <a:pPr algn="ctr" fontAlgn="t"/>
                      <a:r>
                        <a:rPr lang="en-IN" sz="1050" b="1" u="none" strike="noStrike" dirty="0">
                          <a:effectLst/>
                        </a:rPr>
                        <a:t>20</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dirty="0" err="1">
                          <a:effectLst/>
                        </a:rPr>
                        <a:t>Sachetan</a:t>
                      </a:r>
                      <a:r>
                        <a:rPr lang="en-IN" sz="1050" b="1" u="none" strike="noStrike" dirty="0">
                          <a:effectLst/>
                        </a:rPr>
                        <a:t> Jha</a:t>
                      </a:r>
                      <a:endParaRPr lang="en-IN" sz="1050" b="1" i="0" u="none" strike="noStrike" dirty="0">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IN" sz="1050" b="1" u="none" strike="noStrike">
                          <a:effectLst/>
                        </a:rPr>
                        <a:t>VII</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Bihar</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Sep'22</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effectLst/>
                        </a:rPr>
                        <a:t>School Fees</a:t>
                      </a:r>
                      <a:endParaRPr lang="en-IN" sz="1050" b="1" i="0" u="none" strike="noStrike" dirty="0">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3219404268"/>
                  </a:ext>
                </a:extLst>
              </a:tr>
              <a:tr h="280480">
                <a:tc>
                  <a:txBody>
                    <a:bodyPr/>
                    <a:lstStyle/>
                    <a:p>
                      <a:pPr algn="ctr" fontAlgn="t"/>
                      <a:r>
                        <a:rPr lang="en-IN" sz="1050" b="1" u="none" strike="noStrike" dirty="0">
                          <a:effectLst/>
                        </a:rPr>
                        <a:t>21</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dirty="0" err="1">
                          <a:effectLst/>
                        </a:rPr>
                        <a:t>Saharsh</a:t>
                      </a:r>
                      <a:r>
                        <a:rPr lang="en-IN" sz="1050" b="1" u="none" strike="noStrike" dirty="0">
                          <a:effectLst/>
                        </a:rPr>
                        <a:t> Jha</a:t>
                      </a:r>
                      <a:endParaRPr lang="en-IN" sz="1050" b="1" i="0" u="none" strike="noStrike" dirty="0">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IN" sz="1050" b="1" u="none" strike="noStrike" dirty="0">
                          <a:effectLst/>
                        </a:rPr>
                        <a:t>II</a:t>
                      </a:r>
                      <a:endParaRPr lang="en-IN" sz="1050" b="1" i="0" u="none" strike="noStrike" dirty="0">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Bihar</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Sep'22</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effectLst/>
                        </a:rPr>
                        <a:t>School Fees</a:t>
                      </a:r>
                      <a:endParaRPr lang="en-IN" sz="1050" b="1" i="0" u="none" strike="noStrike" dirty="0">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1032363306"/>
                  </a:ext>
                </a:extLst>
              </a:tr>
              <a:tr h="280480">
                <a:tc>
                  <a:txBody>
                    <a:bodyPr/>
                    <a:lstStyle/>
                    <a:p>
                      <a:pPr algn="ctr" fontAlgn="t"/>
                      <a:r>
                        <a:rPr lang="en-IN" sz="1050" b="1" u="none" strike="noStrike" dirty="0">
                          <a:effectLst/>
                        </a:rPr>
                        <a:t>22</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dirty="0" err="1">
                          <a:effectLst/>
                        </a:rPr>
                        <a:t>Sayani</a:t>
                      </a:r>
                      <a:r>
                        <a:rPr lang="en-IN" sz="1050" b="1" u="none" strike="noStrike" dirty="0">
                          <a:effectLst/>
                        </a:rPr>
                        <a:t> Mukherjee</a:t>
                      </a:r>
                      <a:endParaRPr lang="en-IN" sz="1050" b="1" i="0" u="none" strike="noStrike" dirty="0">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Female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IN" sz="1050" b="1" u="none" strike="noStrike">
                          <a:effectLst/>
                        </a:rPr>
                        <a:t>XI (Science)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West Bengal</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Sep'22</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effectLst/>
                        </a:rPr>
                        <a:t>Tuition Fees</a:t>
                      </a:r>
                      <a:endParaRPr lang="en-IN" sz="1050" b="1" i="0" u="none" strike="noStrike" dirty="0">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217192293"/>
                  </a:ext>
                </a:extLst>
              </a:tr>
              <a:tr h="280480">
                <a:tc>
                  <a:txBody>
                    <a:bodyPr/>
                    <a:lstStyle/>
                    <a:p>
                      <a:pPr algn="ctr" fontAlgn="t"/>
                      <a:r>
                        <a:rPr lang="en-IN" sz="1050" b="1" u="none" strike="noStrike" dirty="0">
                          <a:effectLst/>
                        </a:rPr>
                        <a:t>23</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a:effectLst/>
                        </a:rPr>
                        <a:t>Ajanta Roy</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Female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IN" sz="1050" b="1" u="none" strike="noStrike">
                          <a:effectLst/>
                        </a:rPr>
                        <a:t>B.MLT</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West Bengal</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Sep'22</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Course Fees</a:t>
                      </a:r>
                      <a:endParaRPr lang="en-IN" sz="1050" b="1" i="0" u="none" strike="noStrike">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3403725234"/>
                  </a:ext>
                </a:extLst>
              </a:tr>
              <a:tr h="280480">
                <a:tc>
                  <a:txBody>
                    <a:bodyPr/>
                    <a:lstStyle/>
                    <a:p>
                      <a:pPr algn="ctr" fontAlgn="t"/>
                      <a:r>
                        <a:rPr lang="en-IN" sz="1050" b="1" u="none" strike="noStrike" dirty="0">
                          <a:effectLst/>
                        </a:rPr>
                        <a:t>24</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a:effectLst/>
                        </a:rPr>
                        <a:t>Elora Roy</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Female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IN" sz="1050" b="1" u="none" strike="noStrike" dirty="0">
                          <a:effectLst/>
                        </a:rPr>
                        <a:t>B.MLT</a:t>
                      </a:r>
                      <a:endParaRPr lang="en-IN" sz="1050" b="1" i="0" u="none" strike="noStrike" dirty="0">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West Bengal</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Sep'22</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effectLst/>
                        </a:rPr>
                        <a:t>Course Fees</a:t>
                      </a:r>
                      <a:endParaRPr lang="en-IN" sz="1050" b="1" i="0" u="none" strike="noStrike" dirty="0">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2172922359"/>
                  </a:ext>
                </a:extLst>
              </a:tr>
              <a:tr h="280480">
                <a:tc>
                  <a:txBody>
                    <a:bodyPr/>
                    <a:lstStyle/>
                    <a:p>
                      <a:pPr algn="ctr" fontAlgn="t"/>
                      <a:r>
                        <a:rPr lang="en-IN" sz="1050" b="1" u="none" strike="noStrike" dirty="0">
                          <a:effectLst/>
                        </a:rPr>
                        <a:t>25</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dirty="0">
                          <a:solidFill>
                            <a:srgbClr val="0070C0"/>
                          </a:solidFill>
                          <a:effectLst/>
                        </a:rPr>
                        <a:t>Mohini Kumari</a:t>
                      </a:r>
                      <a:endParaRPr lang="en-IN" sz="1050" b="1" i="0" u="none" strike="noStrike" dirty="0">
                        <a:solidFill>
                          <a:srgbClr val="0070C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Female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IN" sz="1050" b="1" u="none" strike="noStrike">
                          <a:effectLst/>
                        </a:rPr>
                        <a:t>X</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Uttar Pradesh</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Oct'22</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effectLst/>
                        </a:rPr>
                        <a:t>Tuition Fees, Coaching</a:t>
                      </a:r>
                      <a:endParaRPr lang="en-IN" sz="1050" b="1" i="0" u="none" strike="noStrike" dirty="0">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4212371490"/>
                  </a:ext>
                </a:extLst>
              </a:tr>
              <a:tr h="280480">
                <a:tc>
                  <a:txBody>
                    <a:bodyPr/>
                    <a:lstStyle/>
                    <a:p>
                      <a:pPr algn="ctr" fontAlgn="t"/>
                      <a:r>
                        <a:rPr lang="en-IN" sz="1050" b="1" u="none" strike="noStrike" dirty="0">
                          <a:effectLst/>
                        </a:rPr>
                        <a:t>26</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a:effectLst/>
                        </a:rPr>
                        <a:t>Sadhna Kumari</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Female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IN" sz="1050" b="1" u="none" strike="noStrike">
                          <a:effectLst/>
                        </a:rPr>
                        <a:t>IX</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Uttar Pradesh</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Oct'22</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effectLst/>
                        </a:rPr>
                        <a:t>Tuition Fees</a:t>
                      </a:r>
                      <a:endParaRPr lang="en-IN" sz="1050" b="1" i="0" u="none" strike="noStrike" dirty="0">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2356304424"/>
                  </a:ext>
                </a:extLst>
              </a:tr>
              <a:tr h="340810">
                <a:tc>
                  <a:txBody>
                    <a:bodyPr/>
                    <a:lstStyle/>
                    <a:p>
                      <a:pPr algn="ctr" fontAlgn="t"/>
                      <a:r>
                        <a:rPr lang="en-IN" sz="1050" b="1" u="none" strike="noStrike" dirty="0">
                          <a:effectLst/>
                        </a:rPr>
                        <a:t>27</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t"/>
                      <a:r>
                        <a:rPr lang="en-IN" sz="1050" b="1" u="none" strike="noStrike" dirty="0">
                          <a:solidFill>
                            <a:srgbClr val="0070C0"/>
                          </a:solidFill>
                          <a:effectLst/>
                        </a:rPr>
                        <a:t>Subham Bhattacharyya</a:t>
                      </a:r>
                      <a:endParaRPr lang="en-IN" sz="1050" b="1" i="0" u="none" strike="noStrike" dirty="0">
                        <a:solidFill>
                          <a:srgbClr val="0070C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Male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l" fontAlgn="t"/>
                      <a:r>
                        <a:rPr lang="en-IN" sz="1050" b="1" u="none" strike="noStrike">
                          <a:effectLst/>
                        </a:rPr>
                        <a:t>XII (Science)</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West Bengal</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Oct'22</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effectLst/>
                        </a:rPr>
                        <a:t>Tuition Fees, Coaching</a:t>
                      </a:r>
                      <a:endParaRPr lang="en-IN" sz="1050" b="1" i="0" u="none" strike="noStrike" dirty="0">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1966702123"/>
                  </a:ext>
                </a:extLst>
              </a:tr>
              <a:tr h="280480">
                <a:tc>
                  <a:txBody>
                    <a:bodyPr/>
                    <a:lstStyle/>
                    <a:p>
                      <a:pPr algn="ctr" fontAlgn="t"/>
                      <a:r>
                        <a:rPr lang="en-IN" sz="1050" b="1" u="none" strike="noStrike" dirty="0">
                          <a:effectLst/>
                        </a:rPr>
                        <a:t>28</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b"/>
                      <a:r>
                        <a:rPr lang="en-IN" sz="1050" b="1" u="none" strike="noStrike">
                          <a:effectLst/>
                        </a:rPr>
                        <a:t>Dipranjan Mandal</a:t>
                      </a:r>
                      <a:endParaRPr lang="en-IN" sz="1050" b="1" i="0" u="none" strike="noStrike">
                        <a:solidFill>
                          <a:srgbClr val="000000"/>
                        </a:solidFill>
                        <a:effectLst/>
                        <a:latin typeface="Calibri" panose="020F0502020204030204" pitchFamily="34" charset="0"/>
                      </a:endParaRPr>
                    </a:p>
                  </a:txBody>
                  <a:tcPr marL="3858" marR="3858" marT="3858" marB="0" anchor="b"/>
                </a:tc>
                <a:tc>
                  <a:txBody>
                    <a:bodyPr/>
                    <a:lstStyle/>
                    <a:p>
                      <a:pPr algn="l" fontAlgn="b"/>
                      <a:r>
                        <a:rPr lang="en-IN" sz="1050" b="1" u="none" strike="noStrike" dirty="0">
                          <a:effectLst/>
                        </a:rPr>
                        <a:t>Male</a:t>
                      </a:r>
                      <a:endParaRPr lang="en-IN" sz="1050" b="1" i="0" u="none" strike="noStrike" dirty="0">
                        <a:solidFill>
                          <a:srgbClr val="000000"/>
                        </a:solidFill>
                        <a:effectLst/>
                        <a:latin typeface="Calibri" panose="020F0502020204030204" pitchFamily="34" charset="0"/>
                      </a:endParaRPr>
                    </a:p>
                  </a:txBody>
                  <a:tcPr marL="3858" marR="3858" marT="3858" marB="0" anchor="b"/>
                </a:tc>
                <a:tc>
                  <a:txBody>
                    <a:bodyPr/>
                    <a:lstStyle/>
                    <a:p>
                      <a:pPr algn="l" fontAlgn="b"/>
                      <a:r>
                        <a:rPr lang="en-IN" sz="1050" b="1" u="none" strike="noStrike">
                          <a:effectLst/>
                        </a:rPr>
                        <a:t>XI</a:t>
                      </a:r>
                      <a:endParaRPr lang="en-IN" sz="1050" b="1" i="0" u="none" strike="noStrike">
                        <a:solidFill>
                          <a:srgbClr val="000000"/>
                        </a:solidFill>
                        <a:effectLst/>
                        <a:latin typeface="Calibri" panose="020F0502020204030204" pitchFamily="34" charset="0"/>
                      </a:endParaRPr>
                    </a:p>
                  </a:txBody>
                  <a:tcPr marL="3858" marR="3858" marT="3858" marB="0" anchor="b"/>
                </a:tc>
                <a:tc>
                  <a:txBody>
                    <a:bodyPr/>
                    <a:lstStyle/>
                    <a:p>
                      <a:pPr algn="ctr" fontAlgn="t"/>
                      <a:r>
                        <a:rPr lang="en-IN" sz="1050" b="1" u="none" strike="noStrike">
                          <a:effectLst/>
                        </a:rPr>
                        <a:t>West Bengal</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Apr'23</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effectLst/>
                        </a:rPr>
                        <a:t>Tuition Fees</a:t>
                      </a:r>
                      <a:endParaRPr lang="en-IN" sz="1050" b="1" i="0" u="none" strike="noStrike" dirty="0">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223499273"/>
                  </a:ext>
                </a:extLst>
              </a:tr>
              <a:tr h="280480">
                <a:tc>
                  <a:txBody>
                    <a:bodyPr/>
                    <a:lstStyle/>
                    <a:p>
                      <a:pPr algn="ctr" fontAlgn="t"/>
                      <a:r>
                        <a:rPr lang="en-IN" sz="1050" b="1" u="none" strike="noStrike" dirty="0">
                          <a:effectLst/>
                        </a:rPr>
                        <a:t>29</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b"/>
                      <a:r>
                        <a:rPr lang="en-IN" sz="1050" b="1" u="none" strike="noStrike">
                          <a:effectLst/>
                        </a:rPr>
                        <a:t>Srijita Basak</a:t>
                      </a:r>
                      <a:endParaRPr lang="en-IN" sz="1050" b="1" i="0" u="none" strike="noStrike">
                        <a:solidFill>
                          <a:srgbClr val="000000"/>
                        </a:solidFill>
                        <a:effectLst/>
                        <a:latin typeface="Calibri" panose="020F0502020204030204" pitchFamily="34" charset="0"/>
                      </a:endParaRPr>
                    </a:p>
                  </a:txBody>
                  <a:tcPr marL="3858" marR="3858" marT="3858" marB="0" anchor="b"/>
                </a:tc>
                <a:tc>
                  <a:txBody>
                    <a:bodyPr/>
                    <a:lstStyle/>
                    <a:p>
                      <a:pPr algn="l" fontAlgn="b"/>
                      <a:r>
                        <a:rPr lang="en-IN" sz="1050" b="1" u="none" strike="noStrike">
                          <a:effectLst/>
                        </a:rPr>
                        <a:t>Female</a:t>
                      </a:r>
                      <a:endParaRPr lang="en-IN" sz="1050" b="1" i="0" u="none" strike="noStrike">
                        <a:solidFill>
                          <a:srgbClr val="000000"/>
                        </a:solidFill>
                        <a:effectLst/>
                        <a:latin typeface="Calibri" panose="020F0502020204030204" pitchFamily="34" charset="0"/>
                      </a:endParaRPr>
                    </a:p>
                  </a:txBody>
                  <a:tcPr marL="3858" marR="3858" marT="3858" marB="0" anchor="b"/>
                </a:tc>
                <a:tc>
                  <a:txBody>
                    <a:bodyPr/>
                    <a:lstStyle/>
                    <a:p>
                      <a:pPr algn="l" fontAlgn="t"/>
                      <a:r>
                        <a:rPr lang="en-IN" sz="1050" b="1" u="none" strike="noStrike">
                          <a:effectLst/>
                        </a:rPr>
                        <a:t>B. A. 1st Year </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West Bengal</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Jun'23</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Tuition Fees</a:t>
                      </a:r>
                      <a:endParaRPr lang="en-IN" sz="1050" b="1" i="0" u="none" strike="noStrike">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770402086"/>
                  </a:ext>
                </a:extLst>
              </a:tr>
              <a:tr h="280480">
                <a:tc>
                  <a:txBody>
                    <a:bodyPr/>
                    <a:lstStyle/>
                    <a:p>
                      <a:pPr algn="ctr" fontAlgn="t"/>
                      <a:r>
                        <a:rPr lang="en-IN" sz="1050" b="1" u="none" strike="noStrike" dirty="0">
                          <a:effectLst/>
                        </a:rPr>
                        <a:t>30</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b"/>
                      <a:r>
                        <a:rPr lang="en-IN" sz="1050" b="1" u="none" strike="noStrike">
                          <a:effectLst/>
                        </a:rPr>
                        <a:t>Mahin Parween </a:t>
                      </a:r>
                      <a:endParaRPr lang="en-IN" sz="1050" b="1" i="0" u="none" strike="noStrike">
                        <a:solidFill>
                          <a:srgbClr val="000000"/>
                        </a:solidFill>
                        <a:effectLst/>
                        <a:latin typeface="Calibri" panose="020F0502020204030204" pitchFamily="34" charset="0"/>
                      </a:endParaRPr>
                    </a:p>
                  </a:txBody>
                  <a:tcPr marL="3858" marR="3858" marT="3858" marB="0" anchor="b"/>
                </a:tc>
                <a:tc>
                  <a:txBody>
                    <a:bodyPr/>
                    <a:lstStyle/>
                    <a:p>
                      <a:pPr algn="l" fontAlgn="b"/>
                      <a:r>
                        <a:rPr lang="en-IN" sz="1050" b="1" u="none" strike="noStrike">
                          <a:effectLst/>
                        </a:rPr>
                        <a:t>Female</a:t>
                      </a:r>
                      <a:endParaRPr lang="en-IN" sz="1050" b="1" i="0" u="none" strike="noStrike">
                        <a:solidFill>
                          <a:srgbClr val="000000"/>
                        </a:solidFill>
                        <a:effectLst/>
                        <a:latin typeface="Calibri" panose="020F0502020204030204" pitchFamily="34" charset="0"/>
                      </a:endParaRPr>
                    </a:p>
                  </a:txBody>
                  <a:tcPr marL="3858" marR="3858" marT="3858" marB="0" anchor="b"/>
                </a:tc>
                <a:tc>
                  <a:txBody>
                    <a:bodyPr/>
                    <a:lstStyle/>
                    <a:p>
                      <a:pPr algn="l" fontAlgn="b"/>
                      <a:r>
                        <a:rPr lang="en-IN" sz="1050" b="1" u="none" strike="noStrike" dirty="0">
                          <a:effectLst/>
                        </a:rPr>
                        <a:t>IX</a:t>
                      </a:r>
                      <a:endParaRPr lang="en-IN" sz="1050" b="1" i="0" u="none" strike="noStrike" dirty="0">
                        <a:solidFill>
                          <a:srgbClr val="000000"/>
                        </a:solidFill>
                        <a:effectLst/>
                        <a:latin typeface="Calibri" panose="020F0502020204030204" pitchFamily="34" charset="0"/>
                      </a:endParaRPr>
                    </a:p>
                  </a:txBody>
                  <a:tcPr marL="3858" marR="3858" marT="3858" marB="0" anchor="b"/>
                </a:tc>
                <a:tc>
                  <a:txBody>
                    <a:bodyPr/>
                    <a:lstStyle/>
                    <a:p>
                      <a:pPr algn="ctr" fontAlgn="t"/>
                      <a:r>
                        <a:rPr lang="en-IN" sz="1050" b="1" u="none" strike="noStrike">
                          <a:effectLst/>
                        </a:rPr>
                        <a:t>Jharkhand</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Oct'23</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effectLst/>
                        </a:rPr>
                        <a:t>School Fees</a:t>
                      </a:r>
                      <a:endParaRPr lang="en-IN" sz="1050" b="1" i="0" u="none" strike="noStrike" dirty="0">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494196674"/>
                  </a:ext>
                </a:extLst>
              </a:tr>
              <a:tr h="280480">
                <a:tc>
                  <a:txBody>
                    <a:bodyPr/>
                    <a:lstStyle/>
                    <a:p>
                      <a:pPr algn="ctr" fontAlgn="t"/>
                      <a:r>
                        <a:rPr lang="en-IN" sz="1050" b="1" u="none" strike="noStrike" dirty="0">
                          <a:effectLst/>
                        </a:rPr>
                        <a:t>31</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b"/>
                      <a:r>
                        <a:rPr lang="en-IN" sz="1050" b="1" u="none" strike="noStrike">
                          <a:effectLst/>
                        </a:rPr>
                        <a:t>Punam Kisku</a:t>
                      </a:r>
                      <a:endParaRPr lang="en-IN" sz="1050" b="1" i="0" u="none" strike="noStrike">
                        <a:solidFill>
                          <a:srgbClr val="000000"/>
                        </a:solidFill>
                        <a:effectLst/>
                        <a:latin typeface="Calibri" panose="020F0502020204030204" pitchFamily="34" charset="0"/>
                      </a:endParaRPr>
                    </a:p>
                  </a:txBody>
                  <a:tcPr marL="3858" marR="3858" marT="3858" marB="0" anchor="b"/>
                </a:tc>
                <a:tc>
                  <a:txBody>
                    <a:bodyPr/>
                    <a:lstStyle/>
                    <a:p>
                      <a:pPr algn="l" fontAlgn="b"/>
                      <a:r>
                        <a:rPr lang="en-IN" sz="1050" b="1" u="none" strike="noStrike">
                          <a:effectLst/>
                        </a:rPr>
                        <a:t>Female</a:t>
                      </a:r>
                      <a:endParaRPr lang="en-IN" sz="1050" b="1" i="0" u="none" strike="noStrike">
                        <a:solidFill>
                          <a:srgbClr val="000000"/>
                        </a:solidFill>
                        <a:effectLst/>
                        <a:latin typeface="Calibri" panose="020F0502020204030204" pitchFamily="34" charset="0"/>
                      </a:endParaRPr>
                    </a:p>
                  </a:txBody>
                  <a:tcPr marL="3858" marR="3858" marT="3858" marB="0" anchor="b"/>
                </a:tc>
                <a:tc>
                  <a:txBody>
                    <a:bodyPr/>
                    <a:lstStyle/>
                    <a:p>
                      <a:pPr algn="l" fontAlgn="b"/>
                      <a:r>
                        <a:rPr lang="en-IN" sz="1050" b="1" u="none" strike="noStrike">
                          <a:effectLst/>
                        </a:rPr>
                        <a:t>VIII</a:t>
                      </a:r>
                      <a:endParaRPr lang="en-IN" sz="1050" b="1" i="0" u="none" strike="noStrike">
                        <a:solidFill>
                          <a:srgbClr val="000000"/>
                        </a:solidFill>
                        <a:effectLst/>
                        <a:latin typeface="Calibri" panose="020F0502020204030204" pitchFamily="34" charset="0"/>
                      </a:endParaRPr>
                    </a:p>
                  </a:txBody>
                  <a:tcPr marL="3858" marR="3858" marT="3858" marB="0" anchor="b"/>
                </a:tc>
                <a:tc>
                  <a:txBody>
                    <a:bodyPr/>
                    <a:lstStyle/>
                    <a:p>
                      <a:pPr algn="ctr" fontAlgn="t"/>
                      <a:r>
                        <a:rPr lang="en-IN" sz="1050" b="1" u="none" strike="noStrike">
                          <a:effectLst/>
                        </a:rPr>
                        <a:t>Jharkhand</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Nov'23</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School Fees</a:t>
                      </a:r>
                      <a:endParaRPr lang="en-IN" sz="1050" b="1" i="0" u="none" strike="noStrike">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4217855537"/>
                  </a:ext>
                </a:extLst>
              </a:tr>
              <a:tr h="280480">
                <a:tc>
                  <a:txBody>
                    <a:bodyPr/>
                    <a:lstStyle/>
                    <a:p>
                      <a:pPr algn="ctr" fontAlgn="t"/>
                      <a:r>
                        <a:rPr lang="en-IN" sz="1050" b="1" u="none" strike="noStrike" dirty="0">
                          <a:effectLst/>
                        </a:rPr>
                        <a:t>32</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b"/>
                      <a:r>
                        <a:rPr lang="en-IN" sz="1050" b="1" u="none" strike="noStrike">
                          <a:effectLst/>
                        </a:rPr>
                        <a:t>Mukhi Moni</a:t>
                      </a:r>
                      <a:endParaRPr lang="en-IN" sz="1050" b="1" i="0" u="none" strike="noStrike">
                        <a:solidFill>
                          <a:srgbClr val="000000"/>
                        </a:solidFill>
                        <a:effectLst/>
                        <a:latin typeface="Calibri" panose="020F0502020204030204" pitchFamily="34" charset="0"/>
                      </a:endParaRPr>
                    </a:p>
                  </a:txBody>
                  <a:tcPr marL="3858" marR="3858" marT="3858" marB="0" anchor="b"/>
                </a:tc>
                <a:tc>
                  <a:txBody>
                    <a:bodyPr/>
                    <a:lstStyle/>
                    <a:p>
                      <a:pPr algn="l" fontAlgn="b"/>
                      <a:r>
                        <a:rPr lang="en-IN" sz="1050" b="1" u="none" strike="noStrike">
                          <a:effectLst/>
                        </a:rPr>
                        <a:t>Female</a:t>
                      </a:r>
                      <a:endParaRPr lang="en-IN" sz="1050" b="1" i="0" u="none" strike="noStrike">
                        <a:solidFill>
                          <a:srgbClr val="000000"/>
                        </a:solidFill>
                        <a:effectLst/>
                        <a:latin typeface="Calibri" panose="020F0502020204030204" pitchFamily="34" charset="0"/>
                      </a:endParaRPr>
                    </a:p>
                  </a:txBody>
                  <a:tcPr marL="3858" marR="3858" marT="3858" marB="0" anchor="b"/>
                </a:tc>
                <a:tc>
                  <a:txBody>
                    <a:bodyPr/>
                    <a:lstStyle/>
                    <a:p>
                      <a:pPr algn="l" fontAlgn="b"/>
                      <a:r>
                        <a:rPr lang="en-IN" sz="1050" b="1" u="none" strike="noStrike">
                          <a:effectLst/>
                        </a:rPr>
                        <a:t>XI</a:t>
                      </a:r>
                      <a:endParaRPr lang="en-IN" sz="1050" b="1" i="0" u="none" strike="noStrike">
                        <a:solidFill>
                          <a:srgbClr val="000000"/>
                        </a:solidFill>
                        <a:effectLst/>
                        <a:latin typeface="Calibri" panose="020F0502020204030204" pitchFamily="34" charset="0"/>
                      </a:endParaRPr>
                    </a:p>
                  </a:txBody>
                  <a:tcPr marL="3858" marR="3858" marT="3858" marB="0" anchor="b"/>
                </a:tc>
                <a:tc>
                  <a:txBody>
                    <a:bodyPr/>
                    <a:lstStyle/>
                    <a:p>
                      <a:pPr algn="ctr" fontAlgn="t"/>
                      <a:r>
                        <a:rPr lang="en-IN" sz="1050" b="1" u="none" strike="noStrike">
                          <a:effectLst/>
                        </a:rPr>
                        <a:t>West Bengal</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Oct'23</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effectLst/>
                        </a:rPr>
                        <a:t>Tuition Fees</a:t>
                      </a:r>
                      <a:endParaRPr lang="en-IN" sz="1050" b="1" i="0" u="none" strike="noStrike" dirty="0">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844747885"/>
                  </a:ext>
                </a:extLst>
              </a:tr>
              <a:tr h="280480">
                <a:tc>
                  <a:txBody>
                    <a:bodyPr/>
                    <a:lstStyle/>
                    <a:p>
                      <a:pPr algn="ctr" fontAlgn="t"/>
                      <a:r>
                        <a:rPr lang="en-IN" sz="1050" b="1" u="none" strike="noStrike" dirty="0">
                          <a:effectLst/>
                        </a:rPr>
                        <a:t>33</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b"/>
                      <a:r>
                        <a:rPr lang="en-IN" sz="1050" b="1" u="none" strike="noStrike">
                          <a:effectLst/>
                        </a:rPr>
                        <a:t>Sila Soren</a:t>
                      </a:r>
                      <a:endParaRPr lang="en-IN" sz="1050" b="1" i="0" u="none" strike="noStrike">
                        <a:solidFill>
                          <a:srgbClr val="000000"/>
                        </a:solidFill>
                        <a:effectLst/>
                        <a:latin typeface="Calibri" panose="020F0502020204030204" pitchFamily="34" charset="0"/>
                      </a:endParaRPr>
                    </a:p>
                  </a:txBody>
                  <a:tcPr marL="3858" marR="3858" marT="3858" marB="0" anchor="b"/>
                </a:tc>
                <a:tc>
                  <a:txBody>
                    <a:bodyPr/>
                    <a:lstStyle/>
                    <a:p>
                      <a:pPr algn="l" fontAlgn="b"/>
                      <a:r>
                        <a:rPr lang="en-IN" sz="1050" b="1" u="none" strike="noStrike">
                          <a:effectLst/>
                        </a:rPr>
                        <a:t>Female</a:t>
                      </a:r>
                      <a:endParaRPr lang="en-IN" sz="1050" b="1" i="0" u="none" strike="noStrike">
                        <a:solidFill>
                          <a:srgbClr val="000000"/>
                        </a:solidFill>
                        <a:effectLst/>
                        <a:latin typeface="Calibri" panose="020F0502020204030204" pitchFamily="34" charset="0"/>
                      </a:endParaRPr>
                    </a:p>
                  </a:txBody>
                  <a:tcPr marL="3858" marR="3858" marT="3858" marB="0" anchor="b"/>
                </a:tc>
                <a:tc>
                  <a:txBody>
                    <a:bodyPr/>
                    <a:lstStyle/>
                    <a:p>
                      <a:pPr algn="l" fontAlgn="t"/>
                      <a:r>
                        <a:rPr lang="en-IN" sz="1050" b="1" u="none" strike="noStrike">
                          <a:effectLst/>
                        </a:rPr>
                        <a:t>III</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West Bengal</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Oct'23</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effectLst/>
                        </a:rPr>
                        <a:t>Tuition Fees</a:t>
                      </a:r>
                      <a:endParaRPr lang="en-IN" sz="1050" b="1" i="0" u="none" strike="noStrike" dirty="0">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2340016640"/>
                  </a:ext>
                </a:extLst>
              </a:tr>
              <a:tr h="280480">
                <a:tc>
                  <a:txBody>
                    <a:bodyPr/>
                    <a:lstStyle/>
                    <a:p>
                      <a:pPr algn="ctr" fontAlgn="t"/>
                      <a:r>
                        <a:rPr lang="en-IN" sz="1050" b="1" u="none" strike="noStrike" dirty="0">
                          <a:effectLst/>
                        </a:rPr>
                        <a:t>34</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b"/>
                      <a:r>
                        <a:rPr lang="en-IN" sz="1050" b="1" u="none" strike="noStrike">
                          <a:effectLst/>
                        </a:rPr>
                        <a:t>Rilamala Soren</a:t>
                      </a:r>
                      <a:endParaRPr lang="en-IN" sz="1050" b="1" i="0" u="none" strike="noStrike">
                        <a:solidFill>
                          <a:srgbClr val="000000"/>
                        </a:solidFill>
                        <a:effectLst/>
                        <a:latin typeface="Calibri" panose="020F0502020204030204" pitchFamily="34" charset="0"/>
                      </a:endParaRPr>
                    </a:p>
                  </a:txBody>
                  <a:tcPr marL="3858" marR="3858" marT="3858" marB="0" anchor="b"/>
                </a:tc>
                <a:tc>
                  <a:txBody>
                    <a:bodyPr/>
                    <a:lstStyle/>
                    <a:p>
                      <a:pPr algn="l" fontAlgn="b"/>
                      <a:r>
                        <a:rPr lang="en-IN" sz="1050" b="1" u="none" strike="noStrike">
                          <a:effectLst/>
                        </a:rPr>
                        <a:t>Female</a:t>
                      </a:r>
                      <a:endParaRPr lang="en-IN" sz="1050" b="1" i="0" u="none" strike="noStrike">
                        <a:solidFill>
                          <a:srgbClr val="000000"/>
                        </a:solidFill>
                        <a:effectLst/>
                        <a:latin typeface="Calibri" panose="020F0502020204030204" pitchFamily="34" charset="0"/>
                      </a:endParaRPr>
                    </a:p>
                  </a:txBody>
                  <a:tcPr marL="3858" marR="3858" marT="3858" marB="0" anchor="b"/>
                </a:tc>
                <a:tc>
                  <a:txBody>
                    <a:bodyPr/>
                    <a:lstStyle/>
                    <a:p>
                      <a:pPr algn="l" fontAlgn="t"/>
                      <a:r>
                        <a:rPr lang="en-IN" sz="1050" b="1" u="none" strike="noStrike">
                          <a:effectLst/>
                        </a:rPr>
                        <a:t>V</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West Bengal</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Oct'23</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effectLst/>
                        </a:rPr>
                        <a:t>Tuition Fees</a:t>
                      </a:r>
                      <a:endParaRPr lang="en-IN" sz="1050" b="1" i="0" u="none" strike="noStrike" dirty="0">
                        <a:solidFill>
                          <a:srgbClr val="0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248934611"/>
                  </a:ext>
                </a:extLst>
              </a:tr>
              <a:tr h="360506">
                <a:tc>
                  <a:txBody>
                    <a:bodyPr/>
                    <a:lstStyle/>
                    <a:p>
                      <a:pPr algn="ctr" fontAlgn="t"/>
                      <a:r>
                        <a:rPr lang="en-IN" sz="1050" b="1" u="none" strike="noStrike" dirty="0">
                          <a:effectLst/>
                        </a:rPr>
                        <a:t>35</a:t>
                      </a:r>
                      <a:endParaRPr lang="en-IN" sz="1050" b="1" i="0" u="none" strike="noStrike" dirty="0">
                        <a:solidFill>
                          <a:srgbClr val="0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b"/>
                      <a:r>
                        <a:rPr lang="en-IN" sz="1050" b="1" u="none" strike="noStrike">
                          <a:effectLst/>
                        </a:rPr>
                        <a:t>Rupali Hembram </a:t>
                      </a:r>
                      <a:endParaRPr lang="en-IN" sz="1050" b="1" i="0" u="none" strike="noStrike">
                        <a:solidFill>
                          <a:srgbClr val="000000"/>
                        </a:solidFill>
                        <a:effectLst/>
                        <a:latin typeface="Calibri" panose="020F0502020204030204" pitchFamily="34" charset="0"/>
                      </a:endParaRPr>
                    </a:p>
                  </a:txBody>
                  <a:tcPr marL="3858" marR="3858" marT="3858" marB="0" anchor="b"/>
                </a:tc>
                <a:tc>
                  <a:txBody>
                    <a:bodyPr/>
                    <a:lstStyle/>
                    <a:p>
                      <a:pPr algn="l" fontAlgn="b"/>
                      <a:r>
                        <a:rPr lang="en-IN" sz="1050" b="1" u="none" strike="noStrike">
                          <a:effectLst/>
                        </a:rPr>
                        <a:t>Female</a:t>
                      </a:r>
                      <a:endParaRPr lang="en-IN" sz="1050" b="1" i="0" u="none" strike="noStrike">
                        <a:solidFill>
                          <a:srgbClr val="000000"/>
                        </a:solidFill>
                        <a:effectLst/>
                        <a:latin typeface="Calibri" panose="020F0502020204030204" pitchFamily="34" charset="0"/>
                      </a:endParaRPr>
                    </a:p>
                  </a:txBody>
                  <a:tcPr marL="3858" marR="3858" marT="3858" marB="0" anchor="b"/>
                </a:tc>
                <a:tc>
                  <a:txBody>
                    <a:bodyPr/>
                    <a:lstStyle/>
                    <a:p>
                      <a:pPr algn="l" fontAlgn="t"/>
                      <a:r>
                        <a:rPr lang="en-IN" sz="1050" b="1" u="none" strike="noStrike">
                          <a:effectLst/>
                        </a:rPr>
                        <a:t>VI</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West Bengal</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a:effectLst/>
                        </a:rPr>
                        <a:t>Oct'23</a:t>
                      </a:r>
                      <a:endParaRPr lang="en-IN" sz="1050" b="1" i="0" u="none" strike="noStrike">
                        <a:solidFill>
                          <a:srgbClr val="000000"/>
                        </a:solidFill>
                        <a:effectLst/>
                        <a:latin typeface="Calibri" panose="020F0502020204030204" pitchFamily="34" charset="0"/>
                      </a:endParaRPr>
                    </a:p>
                  </a:txBody>
                  <a:tcPr marL="3858" marR="3858" marT="3858" marB="0"/>
                </a:tc>
                <a:tc>
                  <a:txBody>
                    <a:bodyPr/>
                    <a:lstStyle/>
                    <a:p>
                      <a:pPr algn="ctr" fontAlgn="t"/>
                      <a:r>
                        <a:rPr lang="en-IN" sz="1050" b="1" u="none" strike="noStrike" dirty="0">
                          <a:effectLst/>
                        </a:rPr>
                        <a:t>Tuition Fees, Health, </a:t>
                      </a:r>
                      <a:r>
                        <a:rPr lang="en-IN" sz="1050" b="1" u="none" strike="noStrike" dirty="0">
                          <a:solidFill>
                            <a:srgbClr val="0070C0"/>
                          </a:solidFill>
                          <a:effectLst/>
                        </a:rPr>
                        <a:t>Livelihood</a:t>
                      </a:r>
                      <a:endParaRPr lang="en-IN" sz="1050" b="1" i="0" u="none" strike="noStrike" dirty="0">
                        <a:solidFill>
                          <a:srgbClr val="0070C0"/>
                        </a:solidFill>
                        <a:effectLst/>
                        <a:latin typeface="Calibri" panose="020F0502020204030204" pitchFamily="34" charset="0"/>
                      </a:endParaRPr>
                    </a:p>
                  </a:txBody>
                  <a:tcPr marL="3858" marR="3858" marT="3858" marB="0"/>
                </a:tc>
                <a:extLst>
                  <a:ext uri="{0D108BD9-81ED-4DB2-BD59-A6C34878D82A}">
                    <a16:rowId xmlns:a16="http://schemas.microsoft.com/office/drawing/2014/main" val="453615160"/>
                  </a:ext>
                </a:extLst>
              </a:tr>
              <a:tr h="322467">
                <a:tc>
                  <a:txBody>
                    <a:bodyPr/>
                    <a:lstStyle/>
                    <a:p>
                      <a:pPr algn="ctr" fontAlgn="t"/>
                      <a:r>
                        <a:rPr lang="en-IN" sz="1050" b="1" u="none" strike="noStrike" dirty="0">
                          <a:solidFill>
                            <a:srgbClr val="C00000"/>
                          </a:solidFill>
                          <a:effectLst/>
                        </a:rPr>
                        <a:t>36</a:t>
                      </a:r>
                      <a:endParaRPr lang="en-IN" sz="1050" b="1" i="0" u="none" strike="noStrike" dirty="0">
                        <a:solidFill>
                          <a:srgbClr val="C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b"/>
                      <a:r>
                        <a:rPr lang="en-IN" sz="1050" b="1" u="none" strike="noStrike">
                          <a:solidFill>
                            <a:srgbClr val="C00000"/>
                          </a:solidFill>
                          <a:effectLst/>
                        </a:rPr>
                        <a:t>Chandmoni Hembram</a:t>
                      </a:r>
                      <a:endParaRPr lang="en-IN" sz="1050" b="1" i="0" u="none" strike="noStrike">
                        <a:solidFill>
                          <a:srgbClr val="C00000"/>
                        </a:solidFill>
                        <a:effectLst/>
                        <a:latin typeface="Calibri" panose="020F0502020204030204" pitchFamily="34" charset="0"/>
                      </a:endParaRPr>
                    </a:p>
                  </a:txBody>
                  <a:tcPr marL="3858" marR="3858" marT="3858" marB="0" anchor="b"/>
                </a:tc>
                <a:tc>
                  <a:txBody>
                    <a:bodyPr/>
                    <a:lstStyle/>
                    <a:p>
                      <a:pPr algn="l" fontAlgn="b"/>
                      <a:r>
                        <a:rPr lang="en-IN" sz="1050" b="1" u="none" strike="noStrike">
                          <a:solidFill>
                            <a:srgbClr val="C00000"/>
                          </a:solidFill>
                          <a:effectLst/>
                        </a:rPr>
                        <a:t>Female</a:t>
                      </a:r>
                      <a:endParaRPr lang="en-IN" sz="1050" b="1" i="0" u="none" strike="noStrike">
                        <a:solidFill>
                          <a:srgbClr val="C00000"/>
                        </a:solidFill>
                        <a:effectLst/>
                        <a:latin typeface="Calibri" panose="020F0502020204030204" pitchFamily="34" charset="0"/>
                      </a:endParaRPr>
                    </a:p>
                  </a:txBody>
                  <a:tcPr marL="3858" marR="3858" marT="3858" marB="0" anchor="b"/>
                </a:tc>
                <a:tc>
                  <a:txBody>
                    <a:bodyPr/>
                    <a:lstStyle/>
                    <a:p>
                      <a:pPr algn="l" fontAlgn="t"/>
                      <a:r>
                        <a:rPr lang="en-IN" sz="1050" b="1" u="none" strike="noStrike">
                          <a:solidFill>
                            <a:srgbClr val="C00000"/>
                          </a:solidFill>
                          <a:effectLst/>
                        </a:rPr>
                        <a:t>B. A. 1st Year </a:t>
                      </a:r>
                      <a:endParaRPr lang="en-IN" sz="1050" b="1" i="0" u="none" strike="noStrike">
                        <a:solidFill>
                          <a:srgbClr val="C00000"/>
                        </a:solidFill>
                        <a:effectLst/>
                        <a:latin typeface="Calibri" panose="020F0502020204030204" pitchFamily="34" charset="0"/>
                      </a:endParaRPr>
                    </a:p>
                  </a:txBody>
                  <a:tcPr marL="3858" marR="3858" marT="3858" marB="0"/>
                </a:tc>
                <a:tc>
                  <a:txBody>
                    <a:bodyPr/>
                    <a:lstStyle/>
                    <a:p>
                      <a:pPr algn="ctr" fontAlgn="t"/>
                      <a:r>
                        <a:rPr lang="en-IN" sz="1050" b="1" u="none" strike="noStrike">
                          <a:solidFill>
                            <a:srgbClr val="C00000"/>
                          </a:solidFill>
                          <a:effectLst/>
                        </a:rPr>
                        <a:t>West Bengal</a:t>
                      </a:r>
                      <a:endParaRPr lang="en-IN" sz="1050" b="1" i="0" u="none" strike="noStrike">
                        <a:solidFill>
                          <a:srgbClr val="C00000"/>
                        </a:solidFill>
                        <a:effectLst/>
                        <a:latin typeface="Calibri" panose="020F0502020204030204" pitchFamily="34" charset="0"/>
                      </a:endParaRPr>
                    </a:p>
                  </a:txBody>
                  <a:tcPr marL="3858" marR="3858" marT="3858" marB="0"/>
                </a:tc>
                <a:tc>
                  <a:txBody>
                    <a:bodyPr/>
                    <a:lstStyle/>
                    <a:p>
                      <a:pPr algn="ctr" fontAlgn="t"/>
                      <a:r>
                        <a:rPr lang="en-IN" sz="1050" b="1" u="none" strike="noStrike" dirty="0">
                          <a:solidFill>
                            <a:srgbClr val="C00000"/>
                          </a:solidFill>
                          <a:effectLst/>
                        </a:rPr>
                        <a:t>Aug'24</a:t>
                      </a:r>
                      <a:endParaRPr lang="en-IN" sz="1050" b="1" i="0" u="none" strike="noStrike" dirty="0">
                        <a:solidFill>
                          <a:srgbClr val="C00000"/>
                        </a:solidFill>
                        <a:effectLst/>
                        <a:latin typeface="Calibri" panose="020F0502020204030204" pitchFamily="34" charset="0"/>
                      </a:endParaRPr>
                    </a:p>
                  </a:txBody>
                  <a:tcPr marL="3858" marR="3858" marT="3858" marB="0"/>
                </a:tc>
                <a:tc>
                  <a:txBody>
                    <a:bodyPr/>
                    <a:lstStyle/>
                    <a:p>
                      <a:pPr algn="ctr" fontAlgn="t"/>
                      <a:r>
                        <a:rPr lang="en-IN" sz="1050" b="1" u="none" strike="noStrike" dirty="0">
                          <a:solidFill>
                            <a:srgbClr val="C00000"/>
                          </a:solidFill>
                          <a:effectLst/>
                        </a:rPr>
                        <a:t>Tuition Fees</a:t>
                      </a:r>
                      <a:endParaRPr lang="en-IN" sz="1050" b="1" i="0" u="none" strike="noStrike" dirty="0">
                        <a:solidFill>
                          <a:srgbClr val="C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3857981042"/>
                  </a:ext>
                </a:extLst>
              </a:tr>
              <a:tr h="280480">
                <a:tc>
                  <a:txBody>
                    <a:bodyPr/>
                    <a:lstStyle/>
                    <a:p>
                      <a:pPr algn="ctr" fontAlgn="t"/>
                      <a:r>
                        <a:rPr lang="en-IN" sz="1050" b="1" u="none" strike="noStrike" dirty="0">
                          <a:solidFill>
                            <a:srgbClr val="C00000"/>
                          </a:solidFill>
                          <a:effectLst/>
                        </a:rPr>
                        <a:t>37</a:t>
                      </a:r>
                      <a:endParaRPr lang="en-IN" sz="1050" b="1" i="0" u="none" strike="noStrike" dirty="0">
                        <a:solidFill>
                          <a:srgbClr val="C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b"/>
                      <a:r>
                        <a:rPr lang="en-IN" sz="1050" b="1" u="none" strike="noStrike">
                          <a:solidFill>
                            <a:srgbClr val="C00000"/>
                          </a:solidFill>
                          <a:effectLst/>
                        </a:rPr>
                        <a:t>Chaitali Kisku</a:t>
                      </a:r>
                      <a:endParaRPr lang="en-IN" sz="1050" b="1" i="0" u="none" strike="noStrike">
                        <a:solidFill>
                          <a:srgbClr val="C00000"/>
                        </a:solidFill>
                        <a:effectLst/>
                        <a:latin typeface="Calibri" panose="020F0502020204030204" pitchFamily="34" charset="0"/>
                      </a:endParaRPr>
                    </a:p>
                  </a:txBody>
                  <a:tcPr marL="3858" marR="3858" marT="3858" marB="0" anchor="b"/>
                </a:tc>
                <a:tc>
                  <a:txBody>
                    <a:bodyPr/>
                    <a:lstStyle/>
                    <a:p>
                      <a:pPr algn="l" fontAlgn="b"/>
                      <a:r>
                        <a:rPr lang="en-IN" sz="1050" b="1" u="none" strike="noStrike">
                          <a:solidFill>
                            <a:srgbClr val="C00000"/>
                          </a:solidFill>
                          <a:effectLst/>
                        </a:rPr>
                        <a:t>Female</a:t>
                      </a:r>
                      <a:endParaRPr lang="en-IN" sz="1050" b="1" i="0" u="none" strike="noStrike">
                        <a:solidFill>
                          <a:srgbClr val="C00000"/>
                        </a:solidFill>
                        <a:effectLst/>
                        <a:latin typeface="Calibri" panose="020F0502020204030204" pitchFamily="34" charset="0"/>
                      </a:endParaRPr>
                    </a:p>
                  </a:txBody>
                  <a:tcPr marL="3858" marR="3858" marT="3858" marB="0" anchor="b"/>
                </a:tc>
                <a:tc>
                  <a:txBody>
                    <a:bodyPr/>
                    <a:lstStyle/>
                    <a:p>
                      <a:pPr algn="l" fontAlgn="b"/>
                      <a:r>
                        <a:rPr lang="en-IN" sz="1050" b="1" u="none" strike="noStrike" dirty="0">
                          <a:solidFill>
                            <a:srgbClr val="C00000"/>
                          </a:solidFill>
                          <a:effectLst/>
                        </a:rPr>
                        <a:t>IX</a:t>
                      </a:r>
                      <a:endParaRPr lang="en-IN" sz="1050" b="1" i="0" u="none" strike="noStrike" dirty="0">
                        <a:solidFill>
                          <a:srgbClr val="C00000"/>
                        </a:solidFill>
                        <a:effectLst/>
                        <a:latin typeface="Calibri" panose="020F0502020204030204" pitchFamily="34" charset="0"/>
                      </a:endParaRPr>
                    </a:p>
                  </a:txBody>
                  <a:tcPr marL="3858" marR="3858" marT="3858" marB="0" anchor="b"/>
                </a:tc>
                <a:tc>
                  <a:txBody>
                    <a:bodyPr/>
                    <a:lstStyle/>
                    <a:p>
                      <a:pPr algn="ctr" fontAlgn="t"/>
                      <a:r>
                        <a:rPr lang="en-IN" sz="1050" b="1" u="none" strike="noStrike">
                          <a:solidFill>
                            <a:srgbClr val="C00000"/>
                          </a:solidFill>
                          <a:effectLst/>
                        </a:rPr>
                        <a:t>West Bengal</a:t>
                      </a:r>
                      <a:endParaRPr lang="en-IN" sz="1050" b="1" i="0" u="none" strike="noStrike">
                        <a:solidFill>
                          <a:srgbClr val="C00000"/>
                        </a:solidFill>
                        <a:effectLst/>
                        <a:latin typeface="Calibri" panose="020F0502020204030204" pitchFamily="34" charset="0"/>
                      </a:endParaRPr>
                    </a:p>
                  </a:txBody>
                  <a:tcPr marL="3858" marR="3858" marT="3858" marB="0"/>
                </a:tc>
                <a:tc>
                  <a:txBody>
                    <a:bodyPr/>
                    <a:lstStyle/>
                    <a:p>
                      <a:pPr algn="ctr" fontAlgn="t"/>
                      <a:r>
                        <a:rPr lang="en-IN" sz="1050" b="1" u="none" strike="noStrike" dirty="0">
                          <a:solidFill>
                            <a:srgbClr val="C00000"/>
                          </a:solidFill>
                          <a:effectLst/>
                        </a:rPr>
                        <a:t>Aug'24</a:t>
                      </a:r>
                      <a:endParaRPr lang="en-IN" sz="1050" b="1" i="0" u="none" strike="noStrike" dirty="0">
                        <a:solidFill>
                          <a:srgbClr val="C00000"/>
                        </a:solidFill>
                        <a:effectLst/>
                        <a:latin typeface="Calibri" panose="020F0502020204030204" pitchFamily="34" charset="0"/>
                      </a:endParaRPr>
                    </a:p>
                  </a:txBody>
                  <a:tcPr marL="3858" marR="3858" marT="3858" marB="0"/>
                </a:tc>
                <a:tc>
                  <a:txBody>
                    <a:bodyPr/>
                    <a:lstStyle/>
                    <a:p>
                      <a:pPr algn="ctr" fontAlgn="t"/>
                      <a:r>
                        <a:rPr lang="en-IN" sz="1050" b="1" u="none" strike="noStrike" dirty="0">
                          <a:solidFill>
                            <a:srgbClr val="C00000"/>
                          </a:solidFill>
                          <a:effectLst/>
                        </a:rPr>
                        <a:t>Tuition Fees</a:t>
                      </a:r>
                      <a:endParaRPr lang="en-IN" sz="1050" b="1" i="0" u="none" strike="noStrike" dirty="0">
                        <a:solidFill>
                          <a:srgbClr val="C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759394451"/>
                  </a:ext>
                </a:extLst>
              </a:tr>
              <a:tr h="280480">
                <a:tc>
                  <a:txBody>
                    <a:bodyPr/>
                    <a:lstStyle/>
                    <a:p>
                      <a:pPr algn="ctr" fontAlgn="t"/>
                      <a:r>
                        <a:rPr lang="en-IN" sz="1050" b="1" u="none" strike="noStrike" dirty="0">
                          <a:solidFill>
                            <a:srgbClr val="C00000"/>
                          </a:solidFill>
                          <a:effectLst/>
                        </a:rPr>
                        <a:t>38</a:t>
                      </a:r>
                      <a:endParaRPr lang="en-IN" sz="1050" b="1" i="0" u="none" strike="noStrike" dirty="0">
                        <a:solidFill>
                          <a:srgbClr val="C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b"/>
                      <a:r>
                        <a:rPr lang="en-IN" sz="1050" b="1" u="none" strike="noStrike" dirty="0" err="1">
                          <a:solidFill>
                            <a:srgbClr val="C00000"/>
                          </a:solidFill>
                          <a:effectLst/>
                        </a:rPr>
                        <a:t>Jayprakash</a:t>
                      </a:r>
                      <a:r>
                        <a:rPr lang="en-IN" sz="1050" b="1" u="none" strike="noStrike" dirty="0">
                          <a:solidFill>
                            <a:srgbClr val="C00000"/>
                          </a:solidFill>
                          <a:effectLst/>
                        </a:rPr>
                        <a:t> Panda</a:t>
                      </a:r>
                      <a:endParaRPr lang="en-IN" sz="1050" b="1" i="0" u="none" strike="noStrike" dirty="0">
                        <a:solidFill>
                          <a:srgbClr val="C00000"/>
                        </a:solidFill>
                        <a:effectLst/>
                        <a:latin typeface="Calibri" panose="020F0502020204030204" pitchFamily="34" charset="0"/>
                      </a:endParaRPr>
                    </a:p>
                  </a:txBody>
                  <a:tcPr marL="3858" marR="3858" marT="3858" marB="0" anchor="b"/>
                </a:tc>
                <a:tc>
                  <a:txBody>
                    <a:bodyPr/>
                    <a:lstStyle/>
                    <a:p>
                      <a:pPr algn="l" fontAlgn="b"/>
                      <a:r>
                        <a:rPr lang="en-IN" sz="1050" b="1" u="none" strike="noStrike" dirty="0">
                          <a:solidFill>
                            <a:srgbClr val="C00000"/>
                          </a:solidFill>
                          <a:effectLst/>
                        </a:rPr>
                        <a:t>Male</a:t>
                      </a:r>
                      <a:endParaRPr lang="en-IN" sz="1050" b="1" i="0" u="none" strike="noStrike" dirty="0">
                        <a:solidFill>
                          <a:srgbClr val="C00000"/>
                        </a:solidFill>
                        <a:effectLst/>
                        <a:latin typeface="Calibri" panose="020F0502020204030204" pitchFamily="34" charset="0"/>
                      </a:endParaRPr>
                    </a:p>
                  </a:txBody>
                  <a:tcPr marL="3858" marR="3858" marT="3858" marB="0" anchor="b"/>
                </a:tc>
                <a:tc>
                  <a:txBody>
                    <a:bodyPr/>
                    <a:lstStyle/>
                    <a:p>
                      <a:pPr algn="l" fontAlgn="t"/>
                      <a:r>
                        <a:rPr lang="en-IN" sz="1050" b="1" u="none" strike="noStrike" dirty="0">
                          <a:solidFill>
                            <a:srgbClr val="C00000"/>
                          </a:solidFill>
                          <a:effectLst/>
                        </a:rPr>
                        <a:t>II</a:t>
                      </a:r>
                      <a:endParaRPr lang="en-IN" sz="1050" b="1" i="0" u="none" strike="noStrike" dirty="0">
                        <a:solidFill>
                          <a:srgbClr val="C00000"/>
                        </a:solidFill>
                        <a:effectLst/>
                        <a:latin typeface="Calibri" panose="020F0502020204030204" pitchFamily="34" charset="0"/>
                      </a:endParaRPr>
                    </a:p>
                  </a:txBody>
                  <a:tcPr marL="3858" marR="3858" marT="3858" marB="0"/>
                </a:tc>
                <a:tc>
                  <a:txBody>
                    <a:bodyPr/>
                    <a:lstStyle/>
                    <a:p>
                      <a:pPr algn="ctr" fontAlgn="t"/>
                      <a:r>
                        <a:rPr lang="en-IN" sz="1050" b="1" u="none" strike="noStrike" dirty="0">
                          <a:solidFill>
                            <a:srgbClr val="C00000"/>
                          </a:solidFill>
                          <a:effectLst/>
                        </a:rPr>
                        <a:t>Orissa</a:t>
                      </a:r>
                      <a:endParaRPr lang="en-IN" sz="1050" b="1" i="0" u="none" strike="noStrike" dirty="0">
                        <a:solidFill>
                          <a:srgbClr val="C00000"/>
                        </a:solidFill>
                        <a:effectLst/>
                        <a:latin typeface="Calibri" panose="020F0502020204030204" pitchFamily="34" charset="0"/>
                      </a:endParaRPr>
                    </a:p>
                  </a:txBody>
                  <a:tcPr marL="3858" marR="3858" marT="3858" marB="0"/>
                </a:tc>
                <a:tc>
                  <a:txBody>
                    <a:bodyPr/>
                    <a:lstStyle/>
                    <a:p>
                      <a:pPr algn="ctr" fontAlgn="t"/>
                      <a:r>
                        <a:rPr lang="en-IN" sz="1050" b="1" u="none" strike="noStrike" dirty="0">
                          <a:solidFill>
                            <a:srgbClr val="C00000"/>
                          </a:solidFill>
                          <a:effectLst/>
                        </a:rPr>
                        <a:t>Apr'24</a:t>
                      </a:r>
                      <a:endParaRPr lang="en-IN" sz="1050" b="1" i="0" u="none" strike="noStrike" dirty="0">
                        <a:solidFill>
                          <a:srgbClr val="C00000"/>
                        </a:solidFill>
                        <a:effectLst/>
                        <a:latin typeface="Calibri" panose="020F0502020204030204" pitchFamily="34" charset="0"/>
                      </a:endParaRPr>
                    </a:p>
                  </a:txBody>
                  <a:tcPr marL="3858" marR="3858" marT="3858" marB="0"/>
                </a:tc>
                <a:tc>
                  <a:txBody>
                    <a:bodyPr/>
                    <a:lstStyle/>
                    <a:p>
                      <a:pPr algn="ctr" fontAlgn="t"/>
                      <a:r>
                        <a:rPr lang="en-IN" sz="1050" b="1" u="none" strike="noStrike" dirty="0">
                          <a:solidFill>
                            <a:srgbClr val="C00000"/>
                          </a:solidFill>
                          <a:effectLst/>
                        </a:rPr>
                        <a:t>School Fees</a:t>
                      </a:r>
                      <a:endParaRPr lang="en-IN" sz="1050" b="1" i="0" u="none" strike="noStrike" dirty="0">
                        <a:solidFill>
                          <a:srgbClr val="C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1562387397"/>
                  </a:ext>
                </a:extLst>
              </a:tr>
              <a:tr h="280480">
                <a:tc>
                  <a:txBody>
                    <a:bodyPr/>
                    <a:lstStyle/>
                    <a:p>
                      <a:pPr algn="ctr" fontAlgn="t"/>
                      <a:r>
                        <a:rPr lang="en-IN" sz="1050" b="1" u="none" strike="noStrike" dirty="0">
                          <a:solidFill>
                            <a:srgbClr val="C00000"/>
                          </a:solidFill>
                          <a:effectLst/>
                        </a:rPr>
                        <a:t>39</a:t>
                      </a:r>
                      <a:endParaRPr lang="en-IN" sz="1050" b="1" i="0" u="none" strike="noStrike" dirty="0">
                        <a:solidFill>
                          <a:srgbClr val="C00000"/>
                        </a:solidFill>
                        <a:effectLst/>
                        <a:latin typeface="Calibri" panose="020F0502020204030204" pitchFamily="34" charset="0"/>
                      </a:endParaRPr>
                    </a:p>
                  </a:txBody>
                  <a:tcPr marL="3858" marR="3858" marT="3858" marB="0">
                    <a:solidFill>
                      <a:schemeClr val="tx1">
                        <a:lumMod val="40000"/>
                        <a:lumOff val="60000"/>
                      </a:schemeClr>
                    </a:solidFill>
                  </a:tcPr>
                </a:tc>
                <a:tc>
                  <a:txBody>
                    <a:bodyPr/>
                    <a:lstStyle/>
                    <a:p>
                      <a:pPr algn="l" fontAlgn="b"/>
                      <a:r>
                        <a:rPr lang="en-IN" sz="1050" b="1" u="none" strike="noStrike" dirty="0">
                          <a:solidFill>
                            <a:srgbClr val="C00000"/>
                          </a:solidFill>
                          <a:effectLst/>
                        </a:rPr>
                        <a:t>Subhani </a:t>
                      </a:r>
                      <a:r>
                        <a:rPr lang="en-IN" sz="1050" b="1" u="none" strike="noStrike" dirty="0" err="1">
                          <a:solidFill>
                            <a:srgbClr val="C00000"/>
                          </a:solidFill>
                          <a:effectLst/>
                        </a:rPr>
                        <a:t>Parween</a:t>
                      </a:r>
                      <a:endParaRPr lang="en-IN" sz="1050" b="1" i="0" u="none" strike="noStrike" dirty="0">
                        <a:solidFill>
                          <a:srgbClr val="C00000"/>
                        </a:solidFill>
                        <a:effectLst/>
                        <a:latin typeface="Calibri" panose="020F0502020204030204" pitchFamily="34" charset="0"/>
                      </a:endParaRPr>
                    </a:p>
                  </a:txBody>
                  <a:tcPr marL="3858" marR="3858" marT="3858" marB="0" anchor="b"/>
                </a:tc>
                <a:tc>
                  <a:txBody>
                    <a:bodyPr/>
                    <a:lstStyle/>
                    <a:p>
                      <a:pPr algn="l" fontAlgn="b"/>
                      <a:r>
                        <a:rPr lang="en-IN" sz="1050" b="1" u="none" strike="noStrike" dirty="0">
                          <a:solidFill>
                            <a:srgbClr val="C00000"/>
                          </a:solidFill>
                          <a:effectLst/>
                        </a:rPr>
                        <a:t>Female</a:t>
                      </a:r>
                      <a:endParaRPr lang="en-IN" sz="1050" b="1" i="0" u="none" strike="noStrike" dirty="0">
                        <a:solidFill>
                          <a:srgbClr val="C00000"/>
                        </a:solidFill>
                        <a:effectLst/>
                        <a:latin typeface="Calibri" panose="020F0502020204030204" pitchFamily="34" charset="0"/>
                      </a:endParaRPr>
                    </a:p>
                  </a:txBody>
                  <a:tcPr marL="3858" marR="3858" marT="3858" marB="0" anchor="b"/>
                </a:tc>
                <a:tc>
                  <a:txBody>
                    <a:bodyPr/>
                    <a:lstStyle/>
                    <a:p>
                      <a:pPr algn="l" fontAlgn="b"/>
                      <a:r>
                        <a:rPr lang="en-IN" sz="1050" b="1" u="none" strike="noStrike" dirty="0">
                          <a:solidFill>
                            <a:srgbClr val="C00000"/>
                          </a:solidFill>
                          <a:effectLst/>
                        </a:rPr>
                        <a:t>VIII</a:t>
                      </a:r>
                      <a:endParaRPr lang="en-IN" sz="1050" b="1" i="0" u="none" strike="noStrike" dirty="0">
                        <a:solidFill>
                          <a:srgbClr val="C00000"/>
                        </a:solidFill>
                        <a:effectLst/>
                        <a:latin typeface="Calibri" panose="020F0502020204030204" pitchFamily="34" charset="0"/>
                      </a:endParaRPr>
                    </a:p>
                  </a:txBody>
                  <a:tcPr marL="3858" marR="3858" marT="3858" marB="0" anchor="b"/>
                </a:tc>
                <a:tc>
                  <a:txBody>
                    <a:bodyPr/>
                    <a:lstStyle/>
                    <a:p>
                      <a:pPr algn="ctr" fontAlgn="t"/>
                      <a:r>
                        <a:rPr lang="en-IN" sz="1050" b="1" u="none" strike="noStrike" dirty="0">
                          <a:solidFill>
                            <a:srgbClr val="C00000"/>
                          </a:solidFill>
                          <a:effectLst/>
                        </a:rPr>
                        <a:t>Jharkhand</a:t>
                      </a:r>
                      <a:endParaRPr lang="en-IN" sz="1050" b="1" i="0" u="none" strike="noStrike" dirty="0">
                        <a:solidFill>
                          <a:srgbClr val="C00000"/>
                        </a:solidFill>
                        <a:effectLst/>
                        <a:latin typeface="Calibri" panose="020F0502020204030204" pitchFamily="34" charset="0"/>
                      </a:endParaRPr>
                    </a:p>
                  </a:txBody>
                  <a:tcPr marL="3858" marR="3858" marT="3858" marB="0"/>
                </a:tc>
                <a:tc>
                  <a:txBody>
                    <a:bodyPr/>
                    <a:lstStyle/>
                    <a:p>
                      <a:pPr algn="ctr" fontAlgn="t"/>
                      <a:r>
                        <a:rPr lang="en-IN" sz="1050" b="1" u="none" strike="noStrike" dirty="0">
                          <a:solidFill>
                            <a:srgbClr val="C00000"/>
                          </a:solidFill>
                          <a:effectLst/>
                        </a:rPr>
                        <a:t>Apr'24</a:t>
                      </a:r>
                      <a:endParaRPr lang="en-IN" sz="1050" b="1" i="0" u="none" strike="noStrike" dirty="0">
                        <a:solidFill>
                          <a:srgbClr val="C00000"/>
                        </a:solidFill>
                        <a:effectLst/>
                        <a:latin typeface="Calibri" panose="020F0502020204030204" pitchFamily="34" charset="0"/>
                      </a:endParaRPr>
                    </a:p>
                  </a:txBody>
                  <a:tcPr marL="3858" marR="3858" marT="3858" marB="0"/>
                </a:tc>
                <a:tc>
                  <a:txBody>
                    <a:bodyPr/>
                    <a:lstStyle/>
                    <a:p>
                      <a:pPr algn="ctr" fontAlgn="t"/>
                      <a:r>
                        <a:rPr lang="en-IN" sz="1050" b="1" u="none" strike="noStrike" dirty="0">
                          <a:solidFill>
                            <a:srgbClr val="C00000"/>
                          </a:solidFill>
                          <a:effectLst/>
                        </a:rPr>
                        <a:t>School Fees</a:t>
                      </a:r>
                      <a:endParaRPr lang="en-IN" sz="1050" b="1" i="0" u="none" strike="noStrike" dirty="0">
                        <a:solidFill>
                          <a:srgbClr val="C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1917213406"/>
                  </a:ext>
                </a:extLst>
              </a:tr>
              <a:tr h="280480">
                <a:tc>
                  <a:txBody>
                    <a:bodyPr/>
                    <a:lstStyle/>
                    <a:p>
                      <a:pPr algn="ctr" fontAlgn="t"/>
                      <a:r>
                        <a:rPr lang="en-IN" sz="1050" b="1" i="0" u="none" strike="noStrike" dirty="0">
                          <a:solidFill>
                            <a:srgbClr val="C00000"/>
                          </a:solidFill>
                          <a:effectLst/>
                          <a:latin typeface="Calibri" panose="020F0502020204030204" pitchFamily="34" charset="0"/>
                        </a:rPr>
                        <a:t>40</a:t>
                      </a:r>
                    </a:p>
                  </a:txBody>
                  <a:tcPr marL="3858" marR="3858" marT="3858" marB="0">
                    <a:solidFill>
                      <a:schemeClr val="tx1">
                        <a:lumMod val="40000"/>
                        <a:lumOff val="60000"/>
                      </a:schemeClr>
                    </a:solidFill>
                  </a:tcPr>
                </a:tc>
                <a:tc>
                  <a:txBody>
                    <a:bodyPr/>
                    <a:lstStyle/>
                    <a:p>
                      <a:pPr algn="l" fontAlgn="b"/>
                      <a:r>
                        <a:rPr lang="en-IN" sz="1050" b="1" u="none" strike="noStrike" dirty="0">
                          <a:solidFill>
                            <a:srgbClr val="C00000"/>
                          </a:solidFill>
                          <a:effectLst/>
                        </a:rPr>
                        <a:t>Shatarupa</a:t>
                      </a:r>
                      <a:r>
                        <a:rPr lang="en-IN" sz="1050" b="1" u="none" strike="noStrike" baseline="0" dirty="0">
                          <a:solidFill>
                            <a:srgbClr val="C00000"/>
                          </a:solidFill>
                          <a:effectLst/>
                        </a:rPr>
                        <a:t> </a:t>
                      </a:r>
                      <a:r>
                        <a:rPr lang="en-IN" sz="1050" b="1" u="none" strike="noStrike" dirty="0">
                          <a:solidFill>
                            <a:srgbClr val="C00000"/>
                          </a:solidFill>
                          <a:effectLst/>
                        </a:rPr>
                        <a:t>Mandal</a:t>
                      </a:r>
                      <a:endParaRPr lang="en-IN" sz="1050" b="1" i="0" u="none" strike="noStrike" dirty="0">
                        <a:solidFill>
                          <a:srgbClr val="C00000"/>
                        </a:solidFill>
                        <a:effectLst/>
                        <a:latin typeface="Calibri" panose="020F0502020204030204" pitchFamily="34" charset="0"/>
                      </a:endParaRPr>
                    </a:p>
                  </a:txBody>
                  <a:tcPr marL="3858" marR="3858" marT="3858" marB="0" anchor="b"/>
                </a:tc>
                <a:tc>
                  <a:txBody>
                    <a:bodyPr/>
                    <a:lstStyle/>
                    <a:p>
                      <a:pPr algn="l" fontAlgn="b"/>
                      <a:r>
                        <a:rPr lang="en-IN" sz="1050" b="1" u="none" strike="noStrike" dirty="0">
                          <a:solidFill>
                            <a:srgbClr val="C00000"/>
                          </a:solidFill>
                          <a:effectLst/>
                        </a:rPr>
                        <a:t>Female</a:t>
                      </a:r>
                      <a:endParaRPr lang="en-IN" sz="1050" b="1" i="0" u="none" strike="noStrike" dirty="0">
                        <a:solidFill>
                          <a:srgbClr val="C00000"/>
                        </a:solidFill>
                        <a:effectLst/>
                        <a:latin typeface="Calibri" panose="020F0502020204030204" pitchFamily="34" charset="0"/>
                      </a:endParaRPr>
                    </a:p>
                  </a:txBody>
                  <a:tcPr marL="3858" marR="3858" marT="3858" marB="0" anchor="b"/>
                </a:tc>
                <a:tc>
                  <a:txBody>
                    <a:bodyPr/>
                    <a:lstStyle/>
                    <a:p>
                      <a:pPr algn="l" fontAlgn="b"/>
                      <a:r>
                        <a:rPr lang="en-IN" sz="1050" b="1" i="0" u="none" strike="noStrike" dirty="0">
                          <a:solidFill>
                            <a:srgbClr val="C00000"/>
                          </a:solidFill>
                          <a:effectLst/>
                          <a:latin typeface="Calibri" panose="020F0502020204030204" pitchFamily="34" charset="0"/>
                        </a:rPr>
                        <a:t>M.B.B.S</a:t>
                      </a:r>
                    </a:p>
                  </a:txBody>
                  <a:tcPr marL="3858" marR="3858" marT="3858" marB="0" anchor="b"/>
                </a:tc>
                <a:tc>
                  <a:txBody>
                    <a:bodyPr/>
                    <a:lstStyle/>
                    <a:p>
                      <a:pPr algn="ctr" fontAlgn="t"/>
                      <a:r>
                        <a:rPr lang="en-IN" sz="1050" b="1" i="0" u="none" strike="noStrike" dirty="0">
                          <a:solidFill>
                            <a:srgbClr val="C00000"/>
                          </a:solidFill>
                          <a:effectLst/>
                          <a:latin typeface="Calibri" panose="020F0502020204030204" pitchFamily="34" charset="0"/>
                        </a:rPr>
                        <a:t>West Bengal</a:t>
                      </a:r>
                    </a:p>
                  </a:txBody>
                  <a:tcPr marL="3858" marR="3858" marT="3858" marB="0"/>
                </a:tc>
                <a:tc>
                  <a:txBody>
                    <a:bodyPr/>
                    <a:lstStyle/>
                    <a:p>
                      <a:pPr algn="ctr" fontAlgn="t"/>
                      <a:r>
                        <a:rPr lang="en-IN" sz="1050" b="1" u="none" strike="noStrike" dirty="0">
                          <a:solidFill>
                            <a:srgbClr val="C00000"/>
                          </a:solidFill>
                          <a:effectLst/>
                        </a:rPr>
                        <a:t>Dec’24</a:t>
                      </a:r>
                      <a:endParaRPr lang="en-IN" sz="1050" b="1" i="0" u="none" strike="noStrike" dirty="0">
                        <a:solidFill>
                          <a:srgbClr val="C00000"/>
                        </a:solidFill>
                        <a:effectLst/>
                        <a:latin typeface="Calibri" panose="020F0502020204030204" pitchFamily="34" charset="0"/>
                      </a:endParaRPr>
                    </a:p>
                  </a:txBody>
                  <a:tcPr marL="3858" marR="3858" marT="3858" marB="0"/>
                </a:tc>
                <a:tc>
                  <a:txBody>
                    <a:bodyPr/>
                    <a:lstStyle/>
                    <a:p>
                      <a:pPr algn="ctr" fontAlgn="t"/>
                      <a:r>
                        <a:rPr lang="en-IN" sz="1050" b="1" u="none" strike="noStrike" dirty="0">
                          <a:solidFill>
                            <a:srgbClr val="C00000"/>
                          </a:solidFill>
                          <a:effectLst/>
                        </a:rPr>
                        <a:t>School Fees</a:t>
                      </a:r>
                      <a:endParaRPr lang="en-IN" sz="1050" b="1" i="0" u="none" strike="noStrike" dirty="0">
                        <a:solidFill>
                          <a:srgbClr val="C00000"/>
                        </a:solidFill>
                        <a:effectLst/>
                        <a:latin typeface="Calibri" panose="020F0502020204030204" pitchFamily="34" charset="0"/>
                      </a:endParaRPr>
                    </a:p>
                  </a:txBody>
                  <a:tcPr marL="3858" marR="3858" marT="3858" marB="0"/>
                </a:tc>
                <a:extLst>
                  <a:ext uri="{0D108BD9-81ED-4DB2-BD59-A6C34878D82A}">
                    <a16:rowId xmlns:a16="http://schemas.microsoft.com/office/drawing/2014/main" val="3623299929"/>
                  </a:ext>
                </a:extLst>
              </a:tr>
            </a:tbl>
          </a:graphicData>
        </a:graphic>
      </p:graphicFrame>
      <p:graphicFrame>
        <p:nvGraphicFramePr>
          <p:cNvPr id="5" name="Table 4">
            <a:extLst>
              <a:ext uri="{FF2B5EF4-FFF2-40B4-BE49-F238E27FC236}">
                <a16:creationId xmlns:a16="http://schemas.microsoft.com/office/drawing/2014/main" id="{8FA3B3F7-037F-7DA9-AE72-65BD8820CFBD}"/>
              </a:ext>
            </a:extLst>
          </p:cNvPr>
          <p:cNvGraphicFramePr>
            <a:graphicFrameLocks noGrp="1"/>
          </p:cNvGraphicFramePr>
          <p:nvPr>
            <p:extLst>
              <p:ext uri="{D42A27DB-BD31-4B8C-83A1-F6EECF244321}">
                <p14:modId xmlns:p14="http://schemas.microsoft.com/office/powerpoint/2010/main" val="373259614"/>
              </p:ext>
            </p:extLst>
          </p:nvPr>
        </p:nvGraphicFramePr>
        <p:xfrm>
          <a:off x="6163233" y="364112"/>
          <a:ext cx="5851983" cy="393001"/>
        </p:xfrm>
        <a:graphic>
          <a:graphicData uri="http://schemas.openxmlformats.org/drawingml/2006/table">
            <a:tbl>
              <a:tblPr>
                <a:tableStyleId>{2D5ABB26-0587-4C30-8999-92F81FD0307C}</a:tableStyleId>
              </a:tblPr>
              <a:tblGrid>
                <a:gridCol w="429674">
                  <a:extLst>
                    <a:ext uri="{9D8B030D-6E8A-4147-A177-3AD203B41FA5}">
                      <a16:colId xmlns:a16="http://schemas.microsoft.com/office/drawing/2014/main" val="1923502363"/>
                    </a:ext>
                  </a:extLst>
                </a:gridCol>
                <a:gridCol w="1312228">
                  <a:extLst>
                    <a:ext uri="{9D8B030D-6E8A-4147-A177-3AD203B41FA5}">
                      <a16:colId xmlns:a16="http://schemas.microsoft.com/office/drawing/2014/main" val="4005682842"/>
                    </a:ext>
                  </a:extLst>
                </a:gridCol>
                <a:gridCol w="231332">
                  <a:extLst>
                    <a:ext uri="{9D8B030D-6E8A-4147-A177-3AD203B41FA5}">
                      <a16:colId xmlns:a16="http://schemas.microsoft.com/office/drawing/2014/main" val="1878069387"/>
                    </a:ext>
                  </a:extLst>
                </a:gridCol>
                <a:gridCol w="934076">
                  <a:extLst>
                    <a:ext uri="{9D8B030D-6E8A-4147-A177-3AD203B41FA5}">
                      <a16:colId xmlns:a16="http://schemas.microsoft.com/office/drawing/2014/main" val="3295640834"/>
                    </a:ext>
                  </a:extLst>
                </a:gridCol>
                <a:gridCol w="934076">
                  <a:extLst>
                    <a:ext uri="{9D8B030D-6E8A-4147-A177-3AD203B41FA5}">
                      <a16:colId xmlns:a16="http://schemas.microsoft.com/office/drawing/2014/main" val="1198297533"/>
                    </a:ext>
                  </a:extLst>
                </a:gridCol>
                <a:gridCol w="749596">
                  <a:extLst>
                    <a:ext uri="{9D8B030D-6E8A-4147-A177-3AD203B41FA5}">
                      <a16:colId xmlns:a16="http://schemas.microsoft.com/office/drawing/2014/main" val="3519004119"/>
                    </a:ext>
                  </a:extLst>
                </a:gridCol>
                <a:gridCol w="1261001">
                  <a:extLst>
                    <a:ext uri="{9D8B030D-6E8A-4147-A177-3AD203B41FA5}">
                      <a16:colId xmlns:a16="http://schemas.microsoft.com/office/drawing/2014/main" val="4155576229"/>
                    </a:ext>
                  </a:extLst>
                </a:gridCol>
              </a:tblGrid>
              <a:tr h="393001">
                <a:tc>
                  <a:txBody>
                    <a:bodyPr/>
                    <a:lstStyle/>
                    <a:p>
                      <a:pPr algn="ctr" fontAlgn="ctr"/>
                      <a:r>
                        <a:rPr lang="en-IN" sz="1050" b="1" u="none" strike="noStrike" dirty="0">
                          <a:effectLst/>
                        </a:rPr>
                        <a:t>Sl. No. </a:t>
                      </a:r>
                      <a:endParaRPr lang="en-IN" sz="1050" b="1" i="0" u="none" strike="noStrike" dirty="0">
                        <a:solidFill>
                          <a:srgbClr val="000000"/>
                        </a:solidFill>
                        <a:effectLst/>
                        <a:latin typeface="Calibri" panose="020F0502020204030204" pitchFamily="34" charset="0"/>
                      </a:endParaRPr>
                    </a:p>
                  </a:txBody>
                  <a:tcPr marL="3858" marR="3858" marT="3858" marB="0" anchor="ctr">
                    <a:solidFill>
                      <a:schemeClr val="tx1">
                        <a:lumMod val="40000"/>
                        <a:lumOff val="60000"/>
                      </a:schemeClr>
                    </a:solidFill>
                  </a:tcPr>
                </a:tc>
                <a:tc>
                  <a:txBody>
                    <a:bodyPr/>
                    <a:lstStyle/>
                    <a:p>
                      <a:pPr algn="ctr" fontAlgn="ctr"/>
                      <a:r>
                        <a:rPr lang="en-IN" sz="1050" b="1" u="none" strike="noStrike" dirty="0">
                          <a:effectLst/>
                        </a:rPr>
                        <a:t>Student Name</a:t>
                      </a:r>
                      <a:endParaRPr lang="en-IN" sz="1050" b="1" i="0" u="none" strike="noStrike" dirty="0">
                        <a:solidFill>
                          <a:srgbClr val="000000"/>
                        </a:solidFill>
                        <a:effectLst/>
                        <a:latin typeface="Calibri" panose="020F0502020204030204" pitchFamily="34" charset="0"/>
                      </a:endParaRPr>
                    </a:p>
                  </a:txBody>
                  <a:tcPr marL="3858" marR="3858" marT="3858" marB="0" anchor="ctr">
                    <a:solidFill>
                      <a:schemeClr val="tx1">
                        <a:lumMod val="40000"/>
                        <a:lumOff val="60000"/>
                      </a:schemeClr>
                    </a:solidFill>
                  </a:tcPr>
                </a:tc>
                <a:tc>
                  <a:txBody>
                    <a:bodyPr/>
                    <a:lstStyle/>
                    <a:p>
                      <a:pPr algn="ctr" fontAlgn="ctr"/>
                      <a:r>
                        <a:rPr lang="en-IN" sz="1050" b="1" u="none" strike="noStrike" dirty="0">
                          <a:effectLst/>
                        </a:rPr>
                        <a:t>Gender</a:t>
                      </a:r>
                      <a:endParaRPr lang="en-IN" sz="1050" b="1" i="0" u="none" strike="noStrike" dirty="0">
                        <a:solidFill>
                          <a:srgbClr val="000000"/>
                        </a:solidFill>
                        <a:effectLst/>
                        <a:latin typeface="Calibri" panose="020F0502020204030204" pitchFamily="34" charset="0"/>
                      </a:endParaRPr>
                    </a:p>
                  </a:txBody>
                  <a:tcPr marL="3858" marR="3858" marT="3858" marB="0" anchor="ctr">
                    <a:solidFill>
                      <a:schemeClr val="tx1">
                        <a:lumMod val="40000"/>
                        <a:lumOff val="60000"/>
                      </a:schemeClr>
                    </a:solidFill>
                  </a:tcPr>
                </a:tc>
                <a:tc>
                  <a:txBody>
                    <a:bodyPr/>
                    <a:lstStyle/>
                    <a:p>
                      <a:pPr algn="ctr" fontAlgn="ctr"/>
                      <a:r>
                        <a:rPr lang="en-IN" sz="1050" b="1" u="none" strike="noStrike" dirty="0">
                          <a:effectLst/>
                        </a:rPr>
                        <a:t>Class</a:t>
                      </a:r>
                      <a:endParaRPr lang="en-IN" sz="1050" b="1" i="0" u="none" strike="noStrike" dirty="0">
                        <a:solidFill>
                          <a:srgbClr val="000000"/>
                        </a:solidFill>
                        <a:effectLst/>
                        <a:latin typeface="Calibri" panose="020F0502020204030204" pitchFamily="34" charset="0"/>
                      </a:endParaRPr>
                    </a:p>
                  </a:txBody>
                  <a:tcPr marL="3858" marR="3858" marT="3858" marB="0" anchor="ctr">
                    <a:solidFill>
                      <a:schemeClr val="tx1">
                        <a:lumMod val="40000"/>
                        <a:lumOff val="60000"/>
                      </a:schemeClr>
                    </a:solidFill>
                  </a:tcPr>
                </a:tc>
                <a:tc>
                  <a:txBody>
                    <a:bodyPr/>
                    <a:lstStyle/>
                    <a:p>
                      <a:pPr algn="ctr" fontAlgn="ctr"/>
                      <a:r>
                        <a:rPr lang="en-IN" sz="1050" b="1" u="none" strike="noStrike" dirty="0">
                          <a:effectLst/>
                        </a:rPr>
                        <a:t>State</a:t>
                      </a:r>
                      <a:endParaRPr lang="en-IN" sz="1050" b="1" i="0" u="none" strike="noStrike" dirty="0">
                        <a:solidFill>
                          <a:srgbClr val="000000"/>
                        </a:solidFill>
                        <a:effectLst/>
                        <a:latin typeface="Calibri" panose="020F0502020204030204" pitchFamily="34" charset="0"/>
                      </a:endParaRPr>
                    </a:p>
                  </a:txBody>
                  <a:tcPr marL="3858" marR="3858" marT="3858" marB="0" anchor="ctr">
                    <a:solidFill>
                      <a:schemeClr val="tx1">
                        <a:lumMod val="40000"/>
                        <a:lumOff val="60000"/>
                      </a:schemeClr>
                    </a:solidFill>
                  </a:tcPr>
                </a:tc>
                <a:tc>
                  <a:txBody>
                    <a:bodyPr/>
                    <a:lstStyle/>
                    <a:p>
                      <a:pPr algn="ctr" fontAlgn="ctr"/>
                      <a:r>
                        <a:rPr lang="en-IN" sz="1050" b="1" u="none" strike="noStrike" dirty="0">
                          <a:effectLst/>
                        </a:rPr>
                        <a:t> </a:t>
                      </a:r>
                      <a:r>
                        <a:rPr lang="en-IN" sz="1050" b="1" u="none" strike="noStrike" dirty="0" err="1">
                          <a:effectLst/>
                        </a:rPr>
                        <a:t>Enrollment</a:t>
                      </a:r>
                      <a:r>
                        <a:rPr lang="en-IN" sz="1050" b="1" u="none" strike="noStrike" dirty="0">
                          <a:effectLst/>
                        </a:rPr>
                        <a:t> with L4H</a:t>
                      </a:r>
                      <a:endParaRPr lang="en-IN" sz="1050" b="1" i="0" u="none" strike="noStrike" dirty="0">
                        <a:solidFill>
                          <a:srgbClr val="000000"/>
                        </a:solidFill>
                        <a:effectLst/>
                        <a:latin typeface="Calibri" panose="020F0502020204030204" pitchFamily="34" charset="0"/>
                      </a:endParaRPr>
                    </a:p>
                  </a:txBody>
                  <a:tcPr marL="3858" marR="3858" marT="3858" marB="0" anchor="ctr">
                    <a:solidFill>
                      <a:schemeClr val="tx1">
                        <a:lumMod val="40000"/>
                        <a:lumOff val="60000"/>
                      </a:schemeClr>
                    </a:solidFill>
                  </a:tcPr>
                </a:tc>
                <a:tc>
                  <a:txBody>
                    <a:bodyPr/>
                    <a:lstStyle/>
                    <a:p>
                      <a:pPr algn="ctr" fontAlgn="ctr"/>
                      <a:r>
                        <a:rPr lang="en-IN" sz="1050" b="1" u="none" strike="noStrike" dirty="0">
                          <a:effectLst/>
                        </a:rPr>
                        <a:t>Current Support</a:t>
                      </a:r>
                      <a:endParaRPr lang="en-IN" sz="1050" b="1" i="0" u="none" strike="noStrike" dirty="0">
                        <a:solidFill>
                          <a:srgbClr val="000000"/>
                        </a:solidFill>
                        <a:effectLst/>
                        <a:latin typeface="Calibri" panose="020F0502020204030204" pitchFamily="34" charset="0"/>
                      </a:endParaRPr>
                    </a:p>
                  </a:txBody>
                  <a:tcPr marL="3858" marR="3858" marT="3858" marB="0" anchor="ctr">
                    <a:solidFill>
                      <a:schemeClr val="tx1">
                        <a:lumMod val="40000"/>
                        <a:lumOff val="60000"/>
                      </a:schemeClr>
                    </a:solidFill>
                  </a:tcPr>
                </a:tc>
                <a:extLst>
                  <a:ext uri="{0D108BD9-81ED-4DB2-BD59-A6C34878D82A}">
                    <a16:rowId xmlns:a16="http://schemas.microsoft.com/office/drawing/2014/main" val="1342916790"/>
                  </a:ext>
                </a:extLst>
              </a:tr>
            </a:tbl>
          </a:graphicData>
        </a:graphic>
      </p:graphicFrame>
      <p:sp>
        <p:nvSpPr>
          <p:cNvPr id="6" name="TextBox 5">
            <a:extLst>
              <a:ext uri="{FF2B5EF4-FFF2-40B4-BE49-F238E27FC236}">
                <a16:creationId xmlns:a16="http://schemas.microsoft.com/office/drawing/2014/main" id="{BC48F61B-E596-11D3-9FD1-FC8F19EDC1F6}"/>
              </a:ext>
            </a:extLst>
          </p:cNvPr>
          <p:cNvSpPr txBox="1"/>
          <p:nvPr/>
        </p:nvSpPr>
        <p:spPr>
          <a:xfrm>
            <a:off x="4308558" y="-62996"/>
            <a:ext cx="3191607" cy="369332"/>
          </a:xfrm>
          <a:prstGeom prst="rect">
            <a:avLst/>
          </a:prstGeom>
          <a:noFill/>
        </p:spPr>
        <p:txBody>
          <a:bodyPr wrap="square" rtlCol="0">
            <a:spAutoFit/>
          </a:bodyPr>
          <a:lstStyle/>
          <a:p>
            <a:pPr algn="ctr"/>
            <a:r>
              <a:rPr lang="en-IN" b="1" dirty="0">
                <a:solidFill>
                  <a:srgbClr val="C00000"/>
                </a:solidFill>
              </a:rPr>
              <a:t>Current Beneficiaries</a:t>
            </a:r>
          </a:p>
        </p:txBody>
      </p:sp>
      <p:pic>
        <p:nvPicPr>
          <p:cNvPr id="7" name="Picture 2" descr="D:\LIVE4HELP\jppegs\L4HLOGO-02.png">
            <a:extLst>
              <a:ext uri="{FF2B5EF4-FFF2-40B4-BE49-F238E27FC236}">
                <a16:creationId xmlns:a16="http://schemas.microsoft.com/office/drawing/2014/main" id="{6C0280C3-A4A7-F523-2710-3EEA794517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80506" y="-62996"/>
            <a:ext cx="1138020" cy="113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534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E1F9EAF-EAA2-9056-DD5D-8F346BB5D35F}"/>
              </a:ext>
            </a:extLst>
          </p:cNvPr>
          <p:cNvSpPr/>
          <p:nvPr/>
        </p:nvSpPr>
        <p:spPr>
          <a:xfrm>
            <a:off x="6631703" y="4572000"/>
            <a:ext cx="4906108" cy="15738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IN" sz="2400" b="0" i="0" u="none" strike="noStrike" kern="1200" cap="none" spc="0" normalizeH="0" baseline="0" noProof="0" dirty="0">
                <a:ln>
                  <a:noFill/>
                </a:ln>
                <a:solidFill>
                  <a:srgbClr val="FF0000"/>
                </a:solidFill>
                <a:effectLst/>
                <a:uLnTx/>
                <a:uFillTx/>
                <a:latin typeface="Sagona Book"/>
                <a:ea typeface="+mj-ea"/>
                <a:cs typeface="Times New Roman" pitchFamily="18" charset="0"/>
              </a:rPr>
              <a:t>2025 goal </a:t>
            </a:r>
            <a:r>
              <a:rPr kumimoji="0" lang="en-IN" sz="2400" b="0" i="0" u="none" strike="noStrike" kern="1200" cap="none" spc="0" normalizeH="0" baseline="0" noProof="0" dirty="0">
                <a:ln>
                  <a:noFill/>
                </a:ln>
                <a:solidFill>
                  <a:srgbClr val="AC5B4C"/>
                </a:solidFill>
                <a:effectLst/>
                <a:uLnTx/>
                <a:uFillTx/>
                <a:latin typeface="Sagona Book"/>
                <a:ea typeface="+mj-ea"/>
                <a:cs typeface="Times New Roman" pitchFamily="18" charset="0"/>
              </a:rPr>
              <a:t>is to secure at least </a:t>
            </a:r>
            <a:r>
              <a:rPr lang="en-IN" sz="2400" dirty="0">
                <a:solidFill>
                  <a:srgbClr val="FF0000"/>
                </a:solidFill>
                <a:latin typeface="Sagona Book"/>
                <a:ea typeface="+mj-ea"/>
                <a:cs typeface="Times New Roman" pitchFamily="18" charset="0"/>
              </a:rPr>
              <a:t>1</a:t>
            </a:r>
            <a:r>
              <a:rPr kumimoji="0" lang="en-IN" sz="2400" b="0" i="0" u="none" strike="noStrike" kern="1200" cap="none" spc="0" normalizeH="0" baseline="0" noProof="0" dirty="0">
                <a:ln>
                  <a:noFill/>
                </a:ln>
                <a:solidFill>
                  <a:srgbClr val="FF0000"/>
                </a:solidFill>
                <a:effectLst/>
                <a:uLnTx/>
                <a:uFillTx/>
                <a:latin typeface="Sagona Book"/>
                <a:ea typeface="+mj-ea"/>
                <a:cs typeface="Times New Roman" pitchFamily="18" charset="0"/>
              </a:rPr>
              <a:t>0 </a:t>
            </a:r>
            <a:r>
              <a:rPr kumimoji="0" lang="en-IN" sz="2400" b="0" i="0" u="none" strike="noStrike" kern="1200" cap="none" spc="0" normalizeH="0" baseline="0" noProof="0" dirty="0">
                <a:ln>
                  <a:noFill/>
                </a:ln>
                <a:solidFill>
                  <a:srgbClr val="AC5B4C"/>
                </a:solidFill>
                <a:effectLst/>
                <a:uLnTx/>
                <a:uFillTx/>
                <a:latin typeface="Sagona Book"/>
                <a:ea typeface="+mj-ea"/>
                <a:cs typeface="Times New Roman" pitchFamily="18" charset="0"/>
              </a:rPr>
              <a:t>new sponsors and expand cumulative student base to </a:t>
            </a:r>
            <a:r>
              <a:rPr kumimoji="0" lang="en-IN" sz="2400" b="0" i="0" u="none" strike="noStrike" kern="1200" cap="none" spc="0" normalizeH="0" baseline="0" noProof="0" dirty="0">
                <a:ln>
                  <a:noFill/>
                </a:ln>
                <a:solidFill>
                  <a:srgbClr val="FF0000"/>
                </a:solidFill>
                <a:effectLst/>
                <a:uLnTx/>
                <a:uFillTx/>
                <a:latin typeface="Sagona Book"/>
                <a:ea typeface="+mj-ea"/>
                <a:cs typeface="Times New Roman" pitchFamily="18" charset="0"/>
              </a:rPr>
              <a:t>50.</a:t>
            </a:r>
            <a:endParaRPr lang="en-IN" sz="1600" dirty="0">
              <a:solidFill>
                <a:srgbClr val="FF0000"/>
              </a:solidFill>
            </a:endParaRPr>
          </a:p>
        </p:txBody>
      </p:sp>
      <p:sp>
        <p:nvSpPr>
          <p:cNvPr id="11" name="Rectangle: Rounded Corners 10">
            <a:extLst>
              <a:ext uri="{FF2B5EF4-FFF2-40B4-BE49-F238E27FC236}">
                <a16:creationId xmlns:a16="http://schemas.microsoft.com/office/drawing/2014/main" id="{237D0505-33B8-AE32-C089-77DC52F88E77}"/>
              </a:ext>
            </a:extLst>
          </p:cNvPr>
          <p:cNvSpPr/>
          <p:nvPr/>
        </p:nvSpPr>
        <p:spPr>
          <a:xfrm>
            <a:off x="152400" y="712177"/>
            <a:ext cx="6273800" cy="54336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2000" b="1" dirty="0">
                <a:solidFill>
                  <a:srgbClr val="FF0000"/>
                </a:solidFill>
                <a:cs typeface="Times New Roman" pitchFamily="18" charset="0"/>
              </a:rPr>
              <a:t>Highlights</a:t>
            </a:r>
          </a:p>
          <a:p>
            <a:pPr marL="285750" indent="-285750">
              <a:buFont typeface="Arial" pitchFamily="34" charset="0"/>
              <a:buChar char="•"/>
            </a:pPr>
            <a:r>
              <a:rPr lang="en-IN" sz="2000" b="1" dirty="0">
                <a:solidFill>
                  <a:srgbClr val="FF0000"/>
                </a:solidFill>
                <a:cs typeface="Times New Roman" pitchFamily="18" charset="0"/>
              </a:rPr>
              <a:t>Five</a:t>
            </a:r>
            <a:r>
              <a:rPr lang="en-IN" sz="2000" b="1" dirty="0">
                <a:solidFill>
                  <a:schemeClr val="accent2"/>
                </a:solidFill>
                <a:cs typeface="Times New Roman" pitchFamily="18" charset="0"/>
              </a:rPr>
              <a:t> new students added during the year</a:t>
            </a:r>
          </a:p>
          <a:p>
            <a:pPr marL="285750" indent="-285750">
              <a:buFont typeface="Arial" pitchFamily="34" charset="0"/>
              <a:buChar char="•"/>
            </a:pPr>
            <a:r>
              <a:rPr lang="en-IN" sz="2000" b="1" dirty="0">
                <a:solidFill>
                  <a:srgbClr val="FF0000"/>
                </a:solidFill>
                <a:cs typeface="Times New Roman" pitchFamily="18" charset="0"/>
              </a:rPr>
              <a:t>Seven States </a:t>
            </a:r>
            <a:r>
              <a:rPr lang="en-IN" sz="2000" b="1" dirty="0">
                <a:solidFill>
                  <a:schemeClr val="accent2"/>
                </a:solidFill>
                <a:cs typeface="Times New Roman" pitchFamily="18" charset="0"/>
              </a:rPr>
              <a:t>- Delhi, WB, UP, Orissa, Uttarakhand, Jharkhand, Bihar</a:t>
            </a:r>
          </a:p>
          <a:p>
            <a:pPr marL="285750" indent="-285750">
              <a:buFont typeface="Arial" pitchFamily="34" charset="0"/>
              <a:buChar char="•"/>
            </a:pPr>
            <a:r>
              <a:rPr lang="en-IN" sz="2000" b="1" dirty="0">
                <a:solidFill>
                  <a:srgbClr val="FF0000"/>
                </a:solidFill>
                <a:cs typeface="Times New Roman" pitchFamily="18" charset="0"/>
              </a:rPr>
              <a:t>67% </a:t>
            </a:r>
            <a:r>
              <a:rPr lang="en-IN" sz="2000" b="1" dirty="0">
                <a:solidFill>
                  <a:schemeClr val="accent2"/>
                </a:solidFill>
                <a:cs typeface="Times New Roman" pitchFamily="18" charset="0"/>
              </a:rPr>
              <a:t>students are girls</a:t>
            </a:r>
          </a:p>
          <a:p>
            <a:pPr marL="285750" indent="-285750">
              <a:buFont typeface="Arial" pitchFamily="34" charset="0"/>
              <a:buChar char="•"/>
            </a:pPr>
            <a:r>
              <a:rPr lang="en-IN" sz="2000" b="1" dirty="0">
                <a:solidFill>
                  <a:schemeClr val="accent2"/>
                </a:solidFill>
                <a:cs typeface="Times New Roman" pitchFamily="18" charset="0"/>
              </a:rPr>
              <a:t>One student studying B.Sc. (Geography) </a:t>
            </a:r>
          </a:p>
          <a:p>
            <a:pPr marL="285750" indent="-285750">
              <a:buFont typeface="Arial" pitchFamily="34" charset="0"/>
              <a:buChar char="•"/>
            </a:pPr>
            <a:r>
              <a:rPr lang="en-IN" sz="2000" b="1" dirty="0">
                <a:solidFill>
                  <a:schemeClr val="accent2"/>
                </a:solidFill>
                <a:cs typeface="Times New Roman" pitchFamily="18" charset="0"/>
              </a:rPr>
              <a:t>One student pursuing </a:t>
            </a:r>
            <a:r>
              <a:rPr lang="en-IN" sz="2000" b="1" dirty="0" err="1">
                <a:solidFill>
                  <a:srgbClr val="FF0000"/>
                </a:solidFill>
                <a:cs typeface="Times New Roman" pitchFamily="18" charset="0"/>
              </a:rPr>
              <a:t>B.Ed</a:t>
            </a:r>
            <a:r>
              <a:rPr lang="en-IN" sz="2000" b="1" dirty="0">
                <a:solidFill>
                  <a:srgbClr val="FF0000"/>
                </a:solidFill>
                <a:cs typeface="Times New Roman" pitchFamily="18" charset="0"/>
              </a:rPr>
              <a:t>,</a:t>
            </a:r>
            <a:r>
              <a:rPr lang="en-IN" sz="2000" b="1" dirty="0">
                <a:solidFill>
                  <a:schemeClr val="accent2"/>
                </a:solidFill>
                <a:cs typeface="Times New Roman" pitchFamily="18" charset="0"/>
              </a:rPr>
              <a:t> after completing </a:t>
            </a:r>
            <a:r>
              <a:rPr lang="en-IN" sz="2000" b="1" dirty="0">
                <a:solidFill>
                  <a:srgbClr val="FF0000"/>
                </a:solidFill>
                <a:cs typeface="Times New Roman" pitchFamily="18" charset="0"/>
              </a:rPr>
              <a:t>M. A</a:t>
            </a:r>
            <a:r>
              <a:rPr lang="en-IN" sz="2000" b="1" dirty="0">
                <a:solidFill>
                  <a:schemeClr val="accent2"/>
                </a:solidFill>
                <a:cs typeface="Times New Roman" pitchFamily="18" charset="0"/>
              </a:rPr>
              <a:t> in Sanskrit </a:t>
            </a:r>
          </a:p>
          <a:p>
            <a:pPr marL="285750" indent="-285750">
              <a:buFont typeface="Arial" pitchFamily="34" charset="0"/>
              <a:buChar char="•"/>
            </a:pPr>
            <a:r>
              <a:rPr lang="en-IN" sz="2000" b="1" dirty="0">
                <a:solidFill>
                  <a:schemeClr val="accent2"/>
                </a:solidFill>
                <a:cs typeface="Times New Roman" pitchFamily="18" charset="0"/>
              </a:rPr>
              <a:t>One student studying in </a:t>
            </a:r>
            <a:r>
              <a:rPr lang="en-IN" sz="2000" b="1" dirty="0">
                <a:solidFill>
                  <a:srgbClr val="FF0000"/>
                </a:solidFill>
                <a:cs typeface="Times New Roman" pitchFamily="18" charset="0"/>
              </a:rPr>
              <a:t>ECE (Electronics and Comm. Engineering)</a:t>
            </a:r>
          </a:p>
          <a:p>
            <a:pPr marL="285750" indent="-285750">
              <a:buFont typeface="Arial" pitchFamily="34" charset="0"/>
              <a:buChar char="•"/>
            </a:pPr>
            <a:r>
              <a:rPr lang="en-IN" sz="2000" b="1" dirty="0">
                <a:solidFill>
                  <a:schemeClr val="accent2"/>
                </a:solidFill>
                <a:cs typeface="Times New Roman" pitchFamily="18" charset="0"/>
              </a:rPr>
              <a:t>One student studying in </a:t>
            </a:r>
            <a:r>
              <a:rPr lang="en-IN" sz="2000" b="1" dirty="0">
                <a:solidFill>
                  <a:srgbClr val="FF0000"/>
                </a:solidFill>
                <a:cs typeface="Times New Roman" pitchFamily="18" charset="0"/>
              </a:rPr>
              <a:t>B.Sc.(Botany Honours)</a:t>
            </a:r>
          </a:p>
          <a:p>
            <a:pPr marL="285750" indent="-285750">
              <a:buFont typeface="Arial" pitchFamily="34" charset="0"/>
              <a:buChar char="•"/>
            </a:pPr>
            <a:r>
              <a:rPr lang="en-IN" sz="2000" b="1" dirty="0">
                <a:solidFill>
                  <a:schemeClr val="accent2"/>
                </a:solidFill>
                <a:cs typeface="Times New Roman" pitchFamily="18" charset="0"/>
              </a:rPr>
              <a:t>One Student in his final year of </a:t>
            </a:r>
            <a:r>
              <a:rPr lang="en-IN" sz="2000" b="1" dirty="0">
                <a:solidFill>
                  <a:srgbClr val="FF0000"/>
                </a:solidFill>
                <a:cs typeface="Times New Roman" pitchFamily="18" charset="0"/>
              </a:rPr>
              <a:t>M.Sc. (Physics) </a:t>
            </a:r>
            <a:r>
              <a:rPr lang="en-IN" sz="2000" b="1" dirty="0">
                <a:solidFill>
                  <a:schemeClr val="accent2"/>
                </a:solidFill>
                <a:cs typeface="Times New Roman" pitchFamily="18" charset="0"/>
              </a:rPr>
              <a:t>@ IIT, Madras</a:t>
            </a:r>
          </a:p>
          <a:p>
            <a:pPr marL="285750" indent="-285750">
              <a:buFont typeface="Arial" pitchFamily="34" charset="0"/>
              <a:buChar char="•"/>
            </a:pPr>
            <a:r>
              <a:rPr lang="en-IN" sz="2000" b="1" dirty="0">
                <a:solidFill>
                  <a:schemeClr val="accent2"/>
                </a:solidFill>
                <a:cs typeface="Times New Roman" pitchFamily="18" charset="0"/>
              </a:rPr>
              <a:t>One Student in her 1</a:t>
            </a:r>
            <a:r>
              <a:rPr lang="en-IN" sz="2000" b="1" baseline="30000" dirty="0">
                <a:solidFill>
                  <a:schemeClr val="accent2"/>
                </a:solidFill>
                <a:cs typeface="Times New Roman" pitchFamily="18" charset="0"/>
              </a:rPr>
              <a:t>st</a:t>
            </a:r>
            <a:r>
              <a:rPr lang="en-IN" sz="2000" b="1" dirty="0">
                <a:solidFill>
                  <a:schemeClr val="accent2"/>
                </a:solidFill>
                <a:cs typeface="Times New Roman" pitchFamily="18" charset="0"/>
              </a:rPr>
              <a:t> year of </a:t>
            </a:r>
            <a:r>
              <a:rPr lang="en-IN" sz="2000" b="1" dirty="0">
                <a:solidFill>
                  <a:srgbClr val="FF0000"/>
                </a:solidFill>
                <a:cs typeface="Times New Roman" pitchFamily="18" charset="0"/>
              </a:rPr>
              <a:t>Medical, </a:t>
            </a:r>
            <a:r>
              <a:rPr lang="en-IN" sz="2000" b="1" dirty="0">
                <a:solidFill>
                  <a:schemeClr val="accent2"/>
                </a:solidFill>
                <a:cs typeface="Times New Roman" pitchFamily="18" charset="0"/>
              </a:rPr>
              <a:t>Bankura Medical College, W.B.</a:t>
            </a:r>
          </a:p>
        </p:txBody>
      </p:sp>
      <p:sp>
        <p:nvSpPr>
          <p:cNvPr id="12" name="Rectangle: Rounded Corners 11">
            <a:extLst>
              <a:ext uri="{FF2B5EF4-FFF2-40B4-BE49-F238E27FC236}">
                <a16:creationId xmlns:a16="http://schemas.microsoft.com/office/drawing/2014/main" id="{D3CB293A-028F-0F7E-01AF-0F881D19E94D}"/>
              </a:ext>
            </a:extLst>
          </p:cNvPr>
          <p:cNvSpPr/>
          <p:nvPr/>
        </p:nvSpPr>
        <p:spPr>
          <a:xfrm>
            <a:off x="6631703" y="712177"/>
            <a:ext cx="4906108" cy="36400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0D403477-379C-BD40-9AC6-CE41AF5B69CE}"/>
              </a:ext>
            </a:extLst>
          </p:cNvPr>
          <p:cNvPicPr>
            <a:picLocks noChangeAspect="1"/>
          </p:cNvPicPr>
          <p:nvPr/>
        </p:nvPicPr>
        <p:blipFill>
          <a:blip r:embed="rId3"/>
          <a:stretch>
            <a:fillRect/>
          </a:stretch>
        </p:blipFill>
        <p:spPr>
          <a:xfrm>
            <a:off x="6986427" y="861421"/>
            <a:ext cx="4150759" cy="3338779"/>
          </a:xfrm>
          <a:prstGeom prst="rect">
            <a:avLst/>
          </a:prstGeom>
        </p:spPr>
      </p:pic>
    </p:spTree>
    <p:extLst>
      <p:ext uri="{BB962C8B-B14F-4D97-AF65-F5344CB8AC3E}">
        <p14:creationId xmlns:p14="http://schemas.microsoft.com/office/powerpoint/2010/main" val="520000563"/>
      </p:ext>
    </p:extLst>
  </p:cSld>
  <p:clrMapOvr>
    <a:masterClrMapping/>
  </p:clrMapOvr>
</p:sld>
</file>

<file path=ppt/theme/theme1.xml><?xml version="1.0" encoding="utf-8"?>
<a:theme xmlns:a="http://schemas.openxmlformats.org/drawingml/2006/main" name="Custom">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64407_win32_SD_v20" id="{3EA9D323-E7D5-42E3-83AA-4E89B21FB6B6}" vid="{BDF16A16-3A0E-4332-958C-C5797045A0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DF9CEC-52C2-4D14-B2F5-11176002A8B6}">
  <ds:schemaRefs>
    <ds:schemaRef ds:uri="http://purl.org/dc/elements/1.1/"/>
    <ds:schemaRef ds:uri="http://schemas.microsoft.com/office/2006/metadata/properties"/>
    <ds:schemaRef ds:uri="http://schemas.microsoft.com/sharepoint/v3"/>
    <ds:schemaRef ds:uri="230e9df3-be65-4c73-a93b-d1236ebd677e"/>
    <ds:schemaRef ds:uri="http://purl.org/dc/terms/"/>
    <ds:schemaRef ds:uri="http://schemas.openxmlformats.org/package/2006/metadata/core-properties"/>
    <ds:schemaRef ds:uri="16c05727-aa75-4e4a-9b5f-8a80a1165891"/>
    <ds:schemaRef ds:uri="http://purl.org/dc/dcmitype/"/>
    <ds:schemaRef ds:uri="http://schemas.microsoft.com/office/2006/documentManagement/types"/>
    <ds:schemaRef ds:uri="http://schemas.microsoft.com/office/infopath/2007/PartnerControls"/>
    <ds:schemaRef ds:uri="71af3243-3dd4-4a8d-8c0d-dd76da1f02a5"/>
    <ds:schemaRef ds:uri="http://www.w3.org/XML/1998/namespace"/>
  </ds:schemaRefs>
</ds:datastoreItem>
</file>

<file path=customXml/itemProps2.xml><?xml version="1.0" encoding="utf-8"?>
<ds:datastoreItem xmlns:ds="http://schemas.openxmlformats.org/officeDocument/2006/customXml" ds:itemID="{4D8B1D1D-0064-435C-8533-29A36067B8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49AD37-9510-4A2D-B790-12C439A83F93}">
  <ds:schemaRefs>
    <ds:schemaRef ds:uri="http://schemas.microsoft.com/sharepoint/v3/contenttype/forms"/>
  </ds:schemaRefs>
</ds:datastoreItem>
</file>

<file path=docMetadata/LabelInfo.xml><?xml version="1.0" encoding="utf-8"?>
<clbl:labelList xmlns:clbl="http://schemas.microsoft.com/office/2020/mipLabelMetadata">
  <clbl:label id="{101ce67d-13f2-447a-bb65-0989b89dfdb4}" enabled="0" method="" siteId="{101ce67d-13f2-447a-bb65-0989b89dfdb4}" removed="1"/>
</clbl:labelList>
</file>

<file path=docProps/app.xml><?xml version="1.0" encoding="utf-8"?>
<Properties xmlns="http://schemas.openxmlformats.org/officeDocument/2006/extended-properties" xmlns:vt="http://schemas.openxmlformats.org/officeDocument/2006/docPropsVTypes">
  <Template>{D35D172D-4FBE-4124-88FE-1CCF050F2397}tf11964407_win32</Template>
  <TotalTime>1497</TotalTime>
  <Words>1990</Words>
  <Application>Microsoft Office PowerPoint</Application>
  <PresentationFormat>Widescreen</PresentationFormat>
  <Paragraphs>550</Paragraphs>
  <Slides>30</Slides>
  <Notes>20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Arial</vt:lpstr>
      <vt:lpstr>Calibri</vt:lpstr>
      <vt:lpstr>Courier New</vt:lpstr>
      <vt:lpstr>Gill Sans Nova Light</vt:lpstr>
      <vt:lpstr>Google Sans</vt:lpstr>
      <vt:lpstr>Sagona Book</vt:lpstr>
      <vt:lpstr>Times New Roman</vt:lpstr>
      <vt:lpstr>Custom</vt:lpstr>
      <vt:lpstr>Worksheet</vt:lpstr>
      <vt:lpstr>4th Annual Virtual Meet 16th February, 2025</vt:lpstr>
      <vt:lpstr>PowerPoint Presentation</vt:lpstr>
      <vt:lpstr>“We ourselves feel that what we are doing is just a drop in the ocean.  But the ocean will be less because of that missing drop.” - Mother Teresa  </vt:lpstr>
      <vt:lpstr>Our Members</vt:lpstr>
      <vt:lpstr>agenda</vt:lpstr>
      <vt:lpstr>Educational support  Subhabrata Chakrabarti </vt:lpstr>
      <vt:lpstr>Subhankari's Journey: From Vulnerability to Vibrancy   Once a frail and ailing child, Subhankari's life was transformed through nourishment and care. With access to wholesome food, medical attention, and educational support, she blossomed into a strong and capable individual.   Her bright smile and infectious laughter echo the resilience of the human spirit. Subhankari's story inspires us to nurture and empower the most vulnerable among us, unlocking a brighter future for generations to come. </vt:lpstr>
      <vt:lpstr>PowerPoint Presentation</vt:lpstr>
      <vt:lpstr>PowerPoint Presentation</vt:lpstr>
      <vt:lpstr> Rupali, Tribal girl, Bankura, West Bengal, lost both parents, stay with Grand Mother, having no farming land, struggling for livelihood and survival</vt:lpstr>
      <vt:lpstr>Srijita Basak Secured 4th position in West Bengal H.S Exam. Her father a toto driver, She is studying B.A (Geography honours) and has ambition for higher studies </vt:lpstr>
      <vt:lpstr>Started free computer training program, in collaboration with  Roymoni Smriti Foundation  Sponsor: Debashis Das Appeal for more computers</vt:lpstr>
      <vt:lpstr>PowerPoint Presentation</vt:lpstr>
      <vt:lpstr>Medical Camps Mangroves Plantation Disaster Relief Camps  Bibekananda Maiti</vt:lpstr>
      <vt:lpstr>Let us hear from: Mr. Anindya Talukdar, (Managing Director)  ABS Professional Services(India) Private Limited  Team ABS Mrs. Suchitra Basu Mr. Soumalaya Mondal Mr. Sanjay Bandyopadhyaya</vt:lpstr>
      <vt:lpstr>Let us hear from: Mr. Animesh Mandal, Founder  Roymoni Smriti Foundation  Team RMS Foundation: Mr. Ashim Kumar Das, Mr. Debkumar Sarkar, Mr Sayan Bar, Mr. Himanshu Mandal, Mr. Mihir Mistry, Mr Dipankar Mandal, Mr. Koushik Mandal, Mr Sakil Karikar, Mr. Raniit Sardar, Mr. Madhab Sardar</vt:lpstr>
      <vt:lpstr> Distribution of Tarpaulin, Mosquito Nets and Rations  Locations: 1. Sandeshkhal &amp; Hingalgang,  North 24 Parganas  2. Khanakul, Hoogly   Beneficiary families: 400 </vt:lpstr>
      <vt:lpstr>PowerPoint Presentation</vt:lpstr>
      <vt:lpstr>Medical Camp at Sandeshkhali Sponsor: Erbe Medical India Pvt Ltd </vt:lpstr>
      <vt:lpstr>Financials  Tarun Maiti</vt:lpstr>
      <vt:lpstr>PowerPoint Presentation</vt:lpstr>
      <vt:lpstr>PowerPoint Presentation</vt:lpstr>
      <vt:lpstr>PowerPoint Presentation</vt:lpstr>
      <vt:lpstr>PowerPoint Presentation</vt:lpstr>
      <vt:lpstr>PowerPoint Presentation</vt:lpstr>
      <vt:lpstr>We solicit your support  Debasish Das   Ramkrishna Sadhukhan  Shubhendu Sekhar Mal </vt:lpstr>
      <vt:lpstr>PowerPoint Presentation</vt:lpstr>
      <vt:lpstr>q&amp;a sessions</vt:lpstr>
      <vt:lpstr>PowerPoint Presentation</vt:lpstr>
      <vt:lpstr>We all say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 Annual Virtual Meet 16th February, 2025</dc:title>
  <dc:creator>Subhabrata Chakrabarti</dc:creator>
  <cp:lastModifiedBy>Maiti, Bibekananda</cp:lastModifiedBy>
  <cp:revision>79</cp:revision>
  <dcterms:created xsi:type="dcterms:W3CDTF">2025-01-14T10:39:34Z</dcterms:created>
  <dcterms:modified xsi:type="dcterms:W3CDTF">2026-03-17T12:06:46Z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